
<file path=[Content_Types].xml><?xml version="1.0" encoding="utf-8"?>
<Types xmlns="http://schemas.openxmlformats.org/package/2006/content-types">
  <Default Extension="bin" ContentType="application/vnd.openxmlformats-officedocument.oleObject"/>
  <Default Extension="jpg" ContentType="image/jpeg"/>
  <Default Extension="mp4" ContentType="video/mp4"/>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media/image17.jpg" ContentType="image/jpg"/>
  <Override PartName="/ppt/media/image19.jpg" ContentType="image/jpg"/>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 id="2147483661" r:id="rId2"/>
  </p:sldMasterIdLst>
  <p:notesMasterIdLst>
    <p:notesMasterId r:id="rId61"/>
  </p:notesMasterIdLst>
  <p:sldIdLst>
    <p:sldId id="270" r:id="rId3"/>
    <p:sldId id="257" r:id="rId4"/>
    <p:sldId id="258" r:id="rId5"/>
    <p:sldId id="278" r:id="rId6"/>
    <p:sldId id="302" r:id="rId7"/>
    <p:sldId id="260" r:id="rId8"/>
    <p:sldId id="261" r:id="rId9"/>
    <p:sldId id="297" r:id="rId10"/>
    <p:sldId id="283" r:id="rId11"/>
    <p:sldId id="298" r:id="rId12"/>
    <p:sldId id="314" r:id="rId13"/>
    <p:sldId id="315" r:id="rId14"/>
    <p:sldId id="316" r:id="rId15"/>
    <p:sldId id="317" r:id="rId16"/>
    <p:sldId id="299" r:id="rId17"/>
    <p:sldId id="287" r:id="rId18"/>
    <p:sldId id="288" r:id="rId19"/>
    <p:sldId id="281" r:id="rId20"/>
    <p:sldId id="285" r:id="rId21"/>
    <p:sldId id="286" r:id="rId22"/>
    <p:sldId id="284" r:id="rId23"/>
    <p:sldId id="282" r:id="rId24"/>
    <p:sldId id="262" r:id="rId25"/>
    <p:sldId id="263" r:id="rId26"/>
    <p:sldId id="264" r:id="rId27"/>
    <p:sldId id="265" r:id="rId28"/>
    <p:sldId id="266" r:id="rId29"/>
    <p:sldId id="267" r:id="rId30"/>
    <p:sldId id="268" r:id="rId31"/>
    <p:sldId id="269" r:id="rId32"/>
    <p:sldId id="300" r:id="rId33"/>
    <p:sldId id="271" r:id="rId34"/>
    <p:sldId id="272" r:id="rId35"/>
    <p:sldId id="273" r:id="rId36"/>
    <p:sldId id="274" r:id="rId37"/>
    <p:sldId id="275" r:id="rId38"/>
    <p:sldId id="276" r:id="rId39"/>
    <p:sldId id="289" r:id="rId40"/>
    <p:sldId id="290" r:id="rId41"/>
    <p:sldId id="291" r:id="rId42"/>
    <p:sldId id="301" r:id="rId43"/>
    <p:sldId id="293" r:id="rId44"/>
    <p:sldId id="294" r:id="rId45"/>
    <p:sldId id="295" r:id="rId46"/>
    <p:sldId id="296" r:id="rId47"/>
    <p:sldId id="279" r:id="rId48"/>
    <p:sldId id="303" r:id="rId49"/>
    <p:sldId id="305" r:id="rId50"/>
    <p:sldId id="304" r:id="rId51"/>
    <p:sldId id="306" r:id="rId52"/>
    <p:sldId id="307" r:id="rId53"/>
    <p:sldId id="308" r:id="rId54"/>
    <p:sldId id="309" r:id="rId55"/>
    <p:sldId id="310" r:id="rId56"/>
    <p:sldId id="311" r:id="rId57"/>
    <p:sldId id="312" r:id="rId58"/>
    <p:sldId id="313" r:id="rId59"/>
    <p:sldId id="292" r:id="rId60"/>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r:id="rId63" roundtripDataSignature="AMtx7mg9rICjBbOIeYlWOaS79yWTcpehgQ=="/>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818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5444" autoAdjust="0"/>
    <p:restoredTop sz="82961" autoAdjust="0"/>
  </p:normalViewPr>
  <p:slideViewPr>
    <p:cSldViewPr snapToGrid="0">
      <p:cViewPr varScale="1">
        <p:scale>
          <a:sx n="95" d="100"/>
          <a:sy n="95" d="100"/>
        </p:scale>
        <p:origin x="594" y="78"/>
      </p:cViewPr>
      <p:guideLst>
        <p:guide orient="horz" pos="2160"/>
        <p:guide pos="3840"/>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customschemas.google.com/relationships/presentationmetadata" Target="metadata"/><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theme" Target="theme/theme1.xml"/><Relationship Id="rId5" Type="http://schemas.openxmlformats.org/officeDocument/2006/relationships/slide" Target="slides/slide3.xml"/><Relationship Id="rId61" Type="http://schemas.openxmlformats.org/officeDocument/2006/relationships/notesMaster" Target="notesMasters/notesMaster1.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360"/>
              </a:spcBef>
              <a:spcAft>
                <a:spcPts val="0"/>
              </a:spcAft>
              <a:buSzPts val="1400"/>
              <a:buNone/>
              <a:defRPr sz="1200" b="0" i="0" u="none" strike="noStrike" cap="none">
                <a:solidFill>
                  <a:schemeClr val="dk1"/>
                </a:solidFill>
                <a:latin typeface="Arial"/>
                <a:ea typeface="Arial"/>
                <a:cs typeface="Arial"/>
                <a:sym typeface="Arial"/>
              </a:defRPr>
            </a:lvl1pPr>
            <a:lvl2pPr marL="914400" marR="0" lvl="1" indent="-228600" algn="l" rtl="0">
              <a:spcBef>
                <a:spcPts val="360"/>
              </a:spcBef>
              <a:spcAft>
                <a:spcPts val="0"/>
              </a:spcAft>
              <a:buSzPts val="1400"/>
              <a:buNone/>
              <a:defRPr sz="1200" b="0" i="0" u="none" strike="noStrike" cap="none">
                <a:solidFill>
                  <a:schemeClr val="dk1"/>
                </a:solidFill>
                <a:latin typeface="Arial"/>
                <a:ea typeface="Arial"/>
                <a:cs typeface="Arial"/>
                <a:sym typeface="Arial"/>
              </a:defRPr>
            </a:lvl2pPr>
            <a:lvl3pPr marL="1371600" marR="0" lvl="2" indent="-228600" algn="l" rtl="0">
              <a:spcBef>
                <a:spcPts val="360"/>
              </a:spcBef>
              <a:spcAft>
                <a:spcPts val="0"/>
              </a:spcAft>
              <a:buSzPts val="1400"/>
              <a:buNone/>
              <a:defRPr sz="1200" b="0" i="0" u="none" strike="noStrike" cap="none">
                <a:solidFill>
                  <a:schemeClr val="dk1"/>
                </a:solidFill>
                <a:latin typeface="Arial"/>
                <a:ea typeface="Arial"/>
                <a:cs typeface="Arial"/>
                <a:sym typeface="Arial"/>
              </a:defRPr>
            </a:lvl3pPr>
            <a:lvl4pPr marL="1828800" marR="0" lvl="3" indent="-228600" algn="l" rtl="0">
              <a:spcBef>
                <a:spcPts val="360"/>
              </a:spcBef>
              <a:spcAft>
                <a:spcPts val="0"/>
              </a:spcAft>
              <a:buSzPts val="1400"/>
              <a:buNone/>
              <a:defRPr sz="1200" b="0" i="0" u="none" strike="noStrike" cap="none">
                <a:solidFill>
                  <a:schemeClr val="dk1"/>
                </a:solidFill>
                <a:latin typeface="Arial"/>
                <a:ea typeface="Arial"/>
                <a:cs typeface="Arial"/>
                <a:sym typeface="Arial"/>
              </a:defRPr>
            </a:lvl4pPr>
            <a:lvl5pPr marL="2286000" marR="0" lvl="4" indent="-228600" algn="l" rtl="0">
              <a:spcBef>
                <a:spcPts val="360"/>
              </a:spcBef>
              <a:spcAft>
                <a:spcPts val="0"/>
              </a:spcAft>
              <a:buSzPts val="1400"/>
              <a:buNone/>
              <a:defRPr sz="1200" b="0" i="0" u="none" strike="noStrike" cap="none">
                <a:solidFill>
                  <a:schemeClr val="dk1"/>
                </a:solidFill>
                <a:latin typeface="Arial"/>
                <a:ea typeface="Arial"/>
                <a:cs typeface="Arial"/>
                <a:sym typeface="Arial"/>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Arial"/>
                <a:ea typeface="Arial"/>
                <a:cs typeface="Arial"/>
                <a:sym typeface="Arial"/>
              </a:rPr>
              <a:t>‹#›</a:t>
            </a:fld>
            <a:endParaRPr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5333952"/>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developer.android.com/guide/platform"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6" Type="http://schemas.openxmlformats.org/officeDocument/2006/relationships/hyperlink" Target="https://en.wikipedia.org/wiki/Android_(operating_system)#cite_note-McKay-35" TargetMode="External"/><Relationship Id="rId21" Type="http://schemas.openxmlformats.org/officeDocument/2006/relationships/hyperlink" Target="https://en.wikipedia.org/wiki/Linux_kernel" TargetMode="External"/><Relationship Id="rId42" Type="http://schemas.openxmlformats.org/officeDocument/2006/relationships/hyperlink" Target="https://en.wikipedia.org/wiki/Samsung" TargetMode="External"/><Relationship Id="rId47" Type="http://schemas.openxmlformats.org/officeDocument/2006/relationships/hyperlink" Target="https://en.wikipedia.org/wiki/Open_standard" TargetMode="External"/><Relationship Id="rId63" Type="http://schemas.openxmlformats.org/officeDocument/2006/relationships/hyperlink" Target="https://en.wikipedia.org/wiki/Google_I/O" TargetMode="External"/><Relationship Id="rId68" Type="http://schemas.openxmlformats.org/officeDocument/2006/relationships/hyperlink" Target="https://en.wikipedia.org/wiki/Google_Now" TargetMode="External"/><Relationship Id="rId84" Type="http://schemas.openxmlformats.org/officeDocument/2006/relationships/hyperlink" Target="https://en.wikipedia.org/wiki/Internet_of_Things" TargetMode="External"/><Relationship Id="rId16" Type="http://schemas.openxmlformats.org/officeDocument/2006/relationships/hyperlink" Target="https://en.wikipedia.org/wiki/Android_(operating_system)#cite_note-30" TargetMode="External"/><Relationship Id="rId11" Type="http://schemas.openxmlformats.org/officeDocument/2006/relationships/hyperlink" Target="https://en.wikipedia.org/wiki/MSN_TV" TargetMode="External"/><Relationship Id="rId32" Type="http://schemas.openxmlformats.org/officeDocument/2006/relationships/hyperlink" Target="https://en.wikipedia.org/wiki/Android_(operating_system)#cite_note-37" TargetMode="External"/><Relationship Id="rId37" Type="http://schemas.openxmlformats.org/officeDocument/2006/relationships/hyperlink" Target="https://en.wikipedia.org/wiki/Eric_Schmidt" TargetMode="External"/><Relationship Id="rId53" Type="http://schemas.openxmlformats.org/officeDocument/2006/relationships/hyperlink" Target="https://en.wikipedia.org/wiki/Android_version_history" TargetMode="External"/><Relationship Id="rId58" Type="http://schemas.openxmlformats.org/officeDocument/2006/relationships/hyperlink" Target="https://en.wikipedia.org/wiki/LG" TargetMode="External"/><Relationship Id="rId74" Type="http://schemas.openxmlformats.org/officeDocument/2006/relationships/hyperlink" Target="https://en.wikipedia.org/wiki/Android_(operating_system)#cite_note-46" TargetMode="External"/><Relationship Id="rId79" Type="http://schemas.openxmlformats.org/officeDocument/2006/relationships/hyperlink" Target="https://en.wikipedia.org/wiki/Android_(operating_system)#cite_note-48" TargetMode="External"/><Relationship Id="rId5" Type="http://schemas.openxmlformats.org/officeDocument/2006/relationships/hyperlink" Target="https://en.wikipedia.org/wiki/Danger_(company)" TargetMode="External"/><Relationship Id="rId19" Type="http://schemas.openxmlformats.org/officeDocument/2006/relationships/hyperlink" Target="https://en.wikipedia.org/wiki/Google" TargetMode="External"/><Relationship Id="rId14" Type="http://schemas.openxmlformats.org/officeDocument/2006/relationships/hyperlink" Target="https://en.wikipedia.org/wiki/Symbian" TargetMode="External"/><Relationship Id="rId22" Type="http://schemas.openxmlformats.org/officeDocument/2006/relationships/hyperlink" Target="https://en.wikipedia.org/wiki/Mobile_network_operator" TargetMode="External"/><Relationship Id="rId27" Type="http://schemas.openxmlformats.org/officeDocument/2006/relationships/hyperlink" Target="https://en.wikipedia.org/wiki/BlackBerry" TargetMode="External"/><Relationship Id="rId30" Type="http://schemas.openxmlformats.org/officeDocument/2006/relationships/hyperlink" Target="https://en.wikipedia.org/wiki/IPhone" TargetMode="External"/><Relationship Id="rId35" Type="http://schemas.openxmlformats.org/officeDocument/2006/relationships/hyperlink" Target="https://en.wikipedia.org/wiki/Android_(operating_system)#cite_note-IWpatents-38" TargetMode="External"/><Relationship Id="rId43" Type="http://schemas.openxmlformats.org/officeDocument/2006/relationships/hyperlink" Target="https://en.wikipedia.org/wiki/Sprint_Nextel" TargetMode="External"/><Relationship Id="rId48" Type="http://schemas.openxmlformats.org/officeDocument/2006/relationships/hyperlink" Target="https://en.wikipedia.org/wiki/Android_(operating_system)#cite_note-AndroidAnnouncement-16" TargetMode="External"/><Relationship Id="rId56" Type="http://schemas.openxmlformats.org/officeDocument/2006/relationships/hyperlink" Target="https://en.wikipedia.org/wiki/Nexus_One" TargetMode="External"/><Relationship Id="rId64" Type="http://schemas.openxmlformats.org/officeDocument/2006/relationships/hyperlink" Target="https://en.wikipedia.org/wiki/KitKat_(operating_system)" TargetMode="External"/><Relationship Id="rId69" Type="http://schemas.openxmlformats.org/officeDocument/2006/relationships/hyperlink" Target="https://en.wikipedia.org/wiki/Android_(operating_system)#cite_note-Wired-45" TargetMode="External"/><Relationship Id="rId77" Type="http://schemas.openxmlformats.org/officeDocument/2006/relationships/hyperlink" Target="https://en.wikipedia.org/wiki/Sundar_Pichai" TargetMode="External"/><Relationship Id="rId8" Type="http://schemas.openxmlformats.org/officeDocument/2006/relationships/hyperlink" Target="https://en.wikipedia.org/wiki/Android_(operating_system)#cite_note-autogenerated1-28" TargetMode="External"/><Relationship Id="rId51" Type="http://schemas.openxmlformats.org/officeDocument/2006/relationships/hyperlink" Target="https://en.wikipedia.org/wiki/HTC_Dream" TargetMode="External"/><Relationship Id="rId72" Type="http://schemas.openxmlformats.org/officeDocument/2006/relationships/hyperlink" Target="https://en.wikipedia.org/wiki/Siri" TargetMode="External"/><Relationship Id="rId80" Type="http://schemas.openxmlformats.org/officeDocument/2006/relationships/hyperlink" Target="https://en.wikipedia.org/wiki/Android_(operating_system)#cite_note-49" TargetMode="External"/><Relationship Id="rId85" Type="http://schemas.openxmlformats.org/officeDocument/2006/relationships/hyperlink" Target="https://en.wikipedia.org/wiki/Embedded_system" TargetMode="External"/><Relationship Id="rId3" Type="http://schemas.openxmlformats.org/officeDocument/2006/relationships/hyperlink" Target="https://en.wikipedia.org/wiki/Palo_Alto,_California" TargetMode="External"/><Relationship Id="rId12" Type="http://schemas.openxmlformats.org/officeDocument/2006/relationships/hyperlink" Target="https://en.wikipedia.org/wiki/Android_(operating_system)#cite_note-AndroidInc-15" TargetMode="External"/><Relationship Id="rId17" Type="http://schemas.openxmlformats.org/officeDocument/2006/relationships/hyperlink" Target="https://en.wikipedia.org/wiki/Steve_Perlman" TargetMode="External"/><Relationship Id="rId25" Type="http://schemas.openxmlformats.org/officeDocument/2006/relationships/hyperlink" Target="https://en.wikipedia.org/wiki/Android_(operating_system)#cite_note-DT-34" TargetMode="External"/><Relationship Id="rId33" Type="http://schemas.openxmlformats.org/officeDocument/2006/relationships/hyperlink" Target="https://en.wikipedia.org/wiki/InformationWeek" TargetMode="External"/><Relationship Id="rId38" Type="http://schemas.openxmlformats.org/officeDocument/2006/relationships/hyperlink" Target="https://en.wikipedia.org/wiki/Hugo_Barra" TargetMode="External"/><Relationship Id="rId46" Type="http://schemas.openxmlformats.org/officeDocument/2006/relationships/hyperlink" Target="https://en.wikipedia.org/wiki/Texas_Instruments" TargetMode="External"/><Relationship Id="rId59" Type="http://schemas.openxmlformats.org/officeDocument/2006/relationships/hyperlink" Target="https://en.wikipedia.org/wiki/Nexus_7_(2013_version)" TargetMode="External"/><Relationship Id="rId67" Type="http://schemas.openxmlformats.org/officeDocument/2006/relationships/hyperlink" Target="https://en.wikipedia.org/wiki/Android_(operating_system)#cite_note-44" TargetMode="External"/><Relationship Id="rId20" Type="http://schemas.openxmlformats.org/officeDocument/2006/relationships/hyperlink" Target="https://en.wikipedia.org/wiki/Android_(operating_system)#cite_note-manjoomurky-13" TargetMode="External"/><Relationship Id="rId41" Type="http://schemas.openxmlformats.org/officeDocument/2006/relationships/hyperlink" Target="https://en.wikipedia.org/wiki/Sony" TargetMode="External"/><Relationship Id="rId54" Type="http://schemas.openxmlformats.org/officeDocument/2006/relationships/hyperlink" Target="https://en.wikipedia.org/wiki/Google_Nexus" TargetMode="External"/><Relationship Id="rId62" Type="http://schemas.openxmlformats.org/officeDocument/2006/relationships/hyperlink" Target="https://en.wikipedia.org/wiki/List_of_Google_Play_edition_devices" TargetMode="External"/><Relationship Id="rId70" Type="http://schemas.openxmlformats.org/officeDocument/2006/relationships/hyperlink" Target="https://en.wikipedia.org/wiki/Google_Voice_Search" TargetMode="External"/><Relationship Id="rId75" Type="http://schemas.openxmlformats.org/officeDocument/2006/relationships/hyperlink" Target="https://en.wikipedia.org/wiki/Larry_Page" TargetMode="External"/><Relationship Id="rId83" Type="http://schemas.openxmlformats.org/officeDocument/2006/relationships/hyperlink" Target="https://en.wikipedia.org/wiki/User_interface" TargetMode="External"/><Relationship Id="rId1" Type="http://schemas.openxmlformats.org/officeDocument/2006/relationships/notesMaster" Target="../notesMasters/notesMaster1.xml"/><Relationship Id="rId6" Type="http://schemas.openxmlformats.org/officeDocument/2006/relationships/hyperlink" Target="https://en.wikipedia.org/wiki/Android_(operating_system)#cite_note-AndyRubin-27" TargetMode="External"/><Relationship Id="rId15" Type="http://schemas.openxmlformats.org/officeDocument/2006/relationships/hyperlink" Target="https://en.wikipedia.org/wiki/Windows_Mobile" TargetMode="External"/><Relationship Id="rId23" Type="http://schemas.openxmlformats.org/officeDocument/2006/relationships/hyperlink" Target="https://en.wikipedia.org/wiki/Android_(operating_system)#cite_note-EngadgetMobileOS-32" TargetMode="External"/><Relationship Id="rId28" Type="http://schemas.openxmlformats.org/officeDocument/2006/relationships/hyperlink" Target="https://en.wikipedia.org/wiki/QWERTY" TargetMode="External"/><Relationship Id="rId36" Type="http://schemas.openxmlformats.org/officeDocument/2006/relationships/hyperlink" Target="https://en.wikipedia.org/wiki/Android_(operating_system)#cite_note-MNpatents-39" TargetMode="External"/><Relationship Id="rId49" Type="http://schemas.openxmlformats.org/officeDocument/2006/relationships/hyperlink" Target="https://en.wikipedia.org/wiki/Computing_platform" TargetMode="External"/><Relationship Id="rId57" Type="http://schemas.openxmlformats.org/officeDocument/2006/relationships/hyperlink" Target="https://en.wikipedia.org/wiki/Nexus_5" TargetMode="External"/><Relationship Id="rId10" Type="http://schemas.openxmlformats.org/officeDocument/2006/relationships/hyperlink" Target="https://en.wikipedia.org/wiki/Android_(operating_system)#cite_note-29" TargetMode="External"/><Relationship Id="rId31" Type="http://schemas.openxmlformats.org/officeDocument/2006/relationships/hyperlink" Target="https://en.wikipedia.org/wiki/Android_(operating_system)#cite_note-36" TargetMode="External"/><Relationship Id="rId44" Type="http://schemas.openxmlformats.org/officeDocument/2006/relationships/hyperlink" Target="https://en.wikipedia.org/wiki/T-Mobile" TargetMode="External"/><Relationship Id="rId52" Type="http://schemas.openxmlformats.org/officeDocument/2006/relationships/hyperlink" Target="https://en.wikipedia.org/wiki/Android_(operating_system)#cite_note-gizmodo-g1-41" TargetMode="External"/><Relationship Id="rId60" Type="http://schemas.openxmlformats.org/officeDocument/2006/relationships/hyperlink" Target="https://en.wikipedia.org/wiki/Asus" TargetMode="External"/><Relationship Id="rId65" Type="http://schemas.openxmlformats.org/officeDocument/2006/relationships/hyperlink" Target="https://en.wikipedia.org/wiki/Nexus_4" TargetMode="External"/><Relationship Id="rId73" Type="http://schemas.openxmlformats.org/officeDocument/2006/relationships/hyperlink" Target="https://en.wikipedia.org/wiki/Xiaomi" TargetMode="External"/><Relationship Id="rId78" Type="http://schemas.openxmlformats.org/officeDocument/2006/relationships/hyperlink" Target="https://en.wikipedia.org/wiki/Chrome_OS" TargetMode="External"/><Relationship Id="rId81" Type="http://schemas.openxmlformats.org/officeDocument/2006/relationships/hyperlink" Target="https://en.wikipedia.org/wiki/Android_One" TargetMode="External"/><Relationship Id="rId86" Type="http://schemas.openxmlformats.org/officeDocument/2006/relationships/hyperlink" Target="https://en.wikipedia.org/wiki/Android_(operating_system)#cite_note-50" TargetMode="External"/><Relationship Id="rId4" Type="http://schemas.openxmlformats.org/officeDocument/2006/relationships/hyperlink" Target="https://en.wikipedia.org/wiki/Andy_Rubin" TargetMode="External"/><Relationship Id="rId9" Type="http://schemas.openxmlformats.org/officeDocument/2006/relationships/hyperlink" Target="https://en.wikipedia.org/wiki/T-Mobile_USA" TargetMode="External"/><Relationship Id="rId13" Type="http://schemas.openxmlformats.org/officeDocument/2006/relationships/hyperlink" Target="https://en.wikipedia.org/wiki/Digital_camera" TargetMode="External"/><Relationship Id="rId18" Type="http://schemas.openxmlformats.org/officeDocument/2006/relationships/hyperlink" Target="https://en.wikipedia.org/wiki/Android_(operating_system)#cite_note-StevePerlman-31" TargetMode="External"/><Relationship Id="rId39" Type="http://schemas.openxmlformats.org/officeDocument/2006/relationships/hyperlink" Target="https://en.wikipedia.org/wiki/Consortium" TargetMode="External"/><Relationship Id="rId34" Type="http://schemas.openxmlformats.org/officeDocument/2006/relationships/hyperlink" Target="https://en.wikipedia.org/wiki/Evalueserve" TargetMode="External"/><Relationship Id="rId50" Type="http://schemas.openxmlformats.org/officeDocument/2006/relationships/hyperlink" Target="https://en.wikipedia.org/wiki/Android_(operating_system)#cite_note-kernels-40" TargetMode="External"/><Relationship Id="rId55" Type="http://schemas.openxmlformats.org/officeDocument/2006/relationships/hyperlink" Target="https://en.wikipedia.org/wiki/Android_(operating_system)#cite_note-42" TargetMode="External"/><Relationship Id="rId76" Type="http://schemas.openxmlformats.org/officeDocument/2006/relationships/hyperlink" Target="https://en.wikipedia.org/wiki/Android_(operating_system)#cite_note-47" TargetMode="External"/><Relationship Id="rId7" Type="http://schemas.openxmlformats.org/officeDocument/2006/relationships/hyperlink" Target="https://en.wikipedia.org/wiki/Rich_Miner" TargetMode="External"/><Relationship Id="rId71" Type="http://schemas.openxmlformats.org/officeDocument/2006/relationships/hyperlink" Target="https://en.wikipedia.org/wiki/Apple_Inc." TargetMode="External"/><Relationship Id="rId2" Type="http://schemas.openxmlformats.org/officeDocument/2006/relationships/slide" Target="../slides/slide3.xml"/><Relationship Id="rId29" Type="http://schemas.openxmlformats.org/officeDocument/2006/relationships/hyperlink" Target="https://en.wikipedia.org/wiki/LG_Prada" TargetMode="External"/><Relationship Id="rId24" Type="http://schemas.openxmlformats.org/officeDocument/2006/relationships/hyperlink" Target="https://en.wikipedia.org/wiki/Android_(operating_system)#cite_note-WSJ-33" TargetMode="External"/><Relationship Id="rId40" Type="http://schemas.openxmlformats.org/officeDocument/2006/relationships/hyperlink" Target="https://en.wikipedia.org/wiki/HTC" TargetMode="External"/><Relationship Id="rId45" Type="http://schemas.openxmlformats.org/officeDocument/2006/relationships/hyperlink" Target="https://en.wikipedia.org/wiki/Qualcomm" TargetMode="External"/><Relationship Id="rId66" Type="http://schemas.openxmlformats.org/officeDocument/2006/relationships/hyperlink" Target="https://en.wikipedia.org/wiki/Android_(operating_system)#cite_note-43" TargetMode="External"/><Relationship Id="rId61" Type="http://schemas.openxmlformats.org/officeDocument/2006/relationships/hyperlink" Target="https://en.wikipedia.org/wiki/Core_product" TargetMode="External"/><Relationship Id="rId82" Type="http://schemas.openxmlformats.org/officeDocument/2006/relationships/hyperlink" Target="https://en.wikipedia.org/wiki/Project_Brillo" TargetMode="Externa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s://www.androidauthority.com/kotlin-vs-java-783187/" TargetMode="External"/><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s://www.educba.com/java-vs-kotlin/" TargetMode="External"/><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3" Type="http://schemas.openxmlformats.org/officeDocument/2006/relationships/hyperlink" Target="https://www.xenonstack.com/blog/kotlin-andriod/" TargetMode="External"/><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3" Type="http://schemas.openxmlformats.org/officeDocument/2006/relationships/hyperlink" Target="https://www.xenonstack.com/blog/kotlin-andriod/" TargetMode="External"/><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s://roadmap.sh/android" TargetMode="External"/><Relationship Id="rId2" Type="http://schemas.openxmlformats.org/officeDocument/2006/relationships/slide" Target="../slides/slide53.xml"/><Relationship Id="rId1" Type="http://schemas.openxmlformats.org/officeDocument/2006/relationships/notesMaster" Target="../notesMasters/notesMaster1.xml"/><Relationship Id="rId6" Type="http://schemas.openxmlformats.org/officeDocument/2006/relationships/hyperlink" Target="https://github.com/MindorksOpenSource/android-developer-roadmap" TargetMode="External"/><Relationship Id="rId5" Type="http://schemas.openxmlformats.org/officeDocument/2006/relationships/hyperlink" Target="https://medium.com/mindorks/android-development-learning-path-2020-edition-3f464ac56dbf" TargetMode="External"/><Relationship Id="rId4" Type="http://schemas.openxmlformats.org/officeDocument/2006/relationships/hyperlink" Target="https://github.com/mobile-roadmap/android-developer-roadmap" TargetMode="Externa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s://roadmap.sh/android" TargetMode="External"/><Relationship Id="rId2" Type="http://schemas.openxmlformats.org/officeDocument/2006/relationships/slide" Target="../slides/slide54.xml"/><Relationship Id="rId1" Type="http://schemas.openxmlformats.org/officeDocument/2006/relationships/notesMaster" Target="../notesMasters/notesMaster1.xml"/><Relationship Id="rId6" Type="http://schemas.openxmlformats.org/officeDocument/2006/relationships/hyperlink" Target="https://github.com/MindorksOpenSource/android-developer-roadmap" TargetMode="External"/><Relationship Id="rId5" Type="http://schemas.openxmlformats.org/officeDocument/2006/relationships/hyperlink" Target="https://medium.com/mindorks/android-development-learning-path-2020-edition-3f464ac56dbf" TargetMode="External"/><Relationship Id="rId4" Type="http://schemas.openxmlformats.org/officeDocument/2006/relationships/hyperlink" Target="https://github.com/mobile-roadmap/android-developer-roadmap" TargetMode="External"/></Relationships>
</file>

<file path=ppt/notesSlides/_rels/notesSlide4.xml.rels><?xml version="1.0" encoding="UTF-8" standalone="yes"?>
<Relationships xmlns="http://schemas.openxmlformats.org/package/2006/relationships"><Relationship Id="rId26" Type="http://schemas.openxmlformats.org/officeDocument/2006/relationships/hyperlink" Target="https://en.wikipedia.org/wiki/Android_(operating_system)#cite_note-McKay-35" TargetMode="External"/><Relationship Id="rId21" Type="http://schemas.openxmlformats.org/officeDocument/2006/relationships/hyperlink" Target="https://en.wikipedia.org/wiki/Linux_kernel" TargetMode="External"/><Relationship Id="rId42" Type="http://schemas.openxmlformats.org/officeDocument/2006/relationships/hyperlink" Target="https://en.wikipedia.org/wiki/Samsung" TargetMode="External"/><Relationship Id="rId47" Type="http://schemas.openxmlformats.org/officeDocument/2006/relationships/hyperlink" Target="https://en.wikipedia.org/wiki/Open_standard" TargetMode="External"/><Relationship Id="rId63" Type="http://schemas.openxmlformats.org/officeDocument/2006/relationships/hyperlink" Target="https://en.wikipedia.org/wiki/Google_I/O" TargetMode="External"/><Relationship Id="rId68" Type="http://schemas.openxmlformats.org/officeDocument/2006/relationships/hyperlink" Target="https://en.wikipedia.org/wiki/Google_Now" TargetMode="External"/><Relationship Id="rId84" Type="http://schemas.openxmlformats.org/officeDocument/2006/relationships/hyperlink" Target="https://en.wikipedia.org/wiki/Internet_of_Things" TargetMode="External"/><Relationship Id="rId89" Type="http://schemas.openxmlformats.org/officeDocument/2006/relationships/hyperlink" Target="https://en.wikipedia.org/wiki/Android_(operating_system)#cite_note-61" TargetMode="External"/><Relationship Id="rId16" Type="http://schemas.openxmlformats.org/officeDocument/2006/relationships/hyperlink" Target="https://en.wikipedia.org/wiki/Android_(operating_system)#cite_note-30" TargetMode="External"/><Relationship Id="rId11" Type="http://schemas.openxmlformats.org/officeDocument/2006/relationships/hyperlink" Target="https://en.wikipedia.org/wiki/MSN_TV" TargetMode="External"/><Relationship Id="rId32" Type="http://schemas.openxmlformats.org/officeDocument/2006/relationships/hyperlink" Target="https://en.wikipedia.org/wiki/Android_(operating_system)#cite_note-37" TargetMode="External"/><Relationship Id="rId37" Type="http://schemas.openxmlformats.org/officeDocument/2006/relationships/hyperlink" Target="https://en.wikipedia.org/wiki/Eric_Schmidt" TargetMode="External"/><Relationship Id="rId53" Type="http://schemas.openxmlformats.org/officeDocument/2006/relationships/hyperlink" Target="https://en.wikipedia.org/wiki/Android_version_history" TargetMode="External"/><Relationship Id="rId58" Type="http://schemas.openxmlformats.org/officeDocument/2006/relationships/hyperlink" Target="https://en.wikipedia.org/wiki/LG" TargetMode="External"/><Relationship Id="rId74" Type="http://schemas.openxmlformats.org/officeDocument/2006/relationships/hyperlink" Target="https://en.wikipedia.org/wiki/Android_(operating_system)#cite_note-46" TargetMode="External"/><Relationship Id="rId79" Type="http://schemas.openxmlformats.org/officeDocument/2006/relationships/hyperlink" Target="https://en.wikipedia.org/wiki/Android_(operating_system)#cite_note-48" TargetMode="External"/><Relationship Id="rId5" Type="http://schemas.openxmlformats.org/officeDocument/2006/relationships/hyperlink" Target="https://en.wikipedia.org/wiki/Danger_(company)" TargetMode="External"/><Relationship Id="rId90" Type="http://schemas.openxmlformats.org/officeDocument/2006/relationships/hyperlink" Target="https://en.wikipedia.org/wiki/Google_Assistant" TargetMode="External"/><Relationship Id="rId22" Type="http://schemas.openxmlformats.org/officeDocument/2006/relationships/hyperlink" Target="https://en.wikipedia.org/wiki/Mobile_network_operator" TargetMode="External"/><Relationship Id="rId27" Type="http://schemas.openxmlformats.org/officeDocument/2006/relationships/hyperlink" Target="https://en.wikipedia.org/wiki/BlackBerry" TargetMode="External"/><Relationship Id="rId43" Type="http://schemas.openxmlformats.org/officeDocument/2006/relationships/hyperlink" Target="https://en.wikipedia.org/wiki/Sprint_Nextel" TargetMode="External"/><Relationship Id="rId48" Type="http://schemas.openxmlformats.org/officeDocument/2006/relationships/hyperlink" Target="https://en.wikipedia.org/wiki/Android_(operating_system)#cite_note-AndroidAnnouncement-16" TargetMode="External"/><Relationship Id="rId64" Type="http://schemas.openxmlformats.org/officeDocument/2006/relationships/hyperlink" Target="https://en.wikipedia.org/wiki/KitKat_(operating_system)" TargetMode="External"/><Relationship Id="rId69" Type="http://schemas.openxmlformats.org/officeDocument/2006/relationships/hyperlink" Target="https://en.wikipedia.org/wiki/Android_(operating_system)#cite_note-Wired-45" TargetMode="External"/><Relationship Id="rId8" Type="http://schemas.openxmlformats.org/officeDocument/2006/relationships/hyperlink" Target="https://en.wikipedia.org/wiki/Android_(operating_system)#cite_note-autogenerated1-28" TargetMode="External"/><Relationship Id="rId51" Type="http://schemas.openxmlformats.org/officeDocument/2006/relationships/hyperlink" Target="https://en.wikipedia.org/wiki/HTC_Dream" TargetMode="External"/><Relationship Id="rId72" Type="http://schemas.openxmlformats.org/officeDocument/2006/relationships/hyperlink" Target="https://en.wikipedia.org/wiki/Siri" TargetMode="External"/><Relationship Id="rId80" Type="http://schemas.openxmlformats.org/officeDocument/2006/relationships/hyperlink" Target="https://en.wikipedia.org/wiki/Android_(operating_system)#cite_note-49" TargetMode="External"/><Relationship Id="rId85" Type="http://schemas.openxmlformats.org/officeDocument/2006/relationships/hyperlink" Target="https://en.wikipedia.org/wiki/Embedded_system" TargetMode="External"/><Relationship Id="rId93" Type="http://schemas.openxmlformats.org/officeDocument/2006/relationships/hyperlink" Target="https://en.wikipedia.org/wiki/Android_(operating_system)#cite_note-64" TargetMode="External"/><Relationship Id="rId3" Type="http://schemas.openxmlformats.org/officeDocument/2006/relationships/hyperlink" Target="https://en.wikipedia.org/wiki/Palo_Alto,_California" TargetMode="External"/><Relationship Id="rId12" Type="http://schemas.openxmlformats.org/officeDocument/2006/relationships/hyperlink" Target="https://en.wikipedia.org/wiki/Android_(operating_system)#cite_note-AndroidInc-15" TargetMode="External"/><Relationship Id="rId17" Type="http://schemas.openxmlformats.org/officeDocument/2006/relationships/hyperlink" Target="https://en.wikipedia.org/wiki/Steve_Perlman" TargetMode="External"/><Relationship Id="rId25" Type="http://schemas.openxmlformats.org/officeDocument/2006/relationships/hyperlink" Target="https://en.wikipedia.org/wiki/Android_(operating_system)#cite_note-DT-34" TargetMode="External"/><Relationship Id="rId33" Type="http://schemas.openxmlformats.org/officeDocument/2006/relationships/hyperlink" Target="https://en.wikipedia.org/wiki/InformationWeek" TargetMode="External"/><Relationship Id="rId38" Type="http://schemas.openxmlformats.org/officeDocument/2006/relationships/hyperlink" Target="https://en.wikipedia.org/wiki/Hugo_Barra" TargetMode="External"/><Relationship Id="rId46" Type="http://schemas.openxmlformats.org/officeDocument/2006/relationships/hyperlink" Target="https://en.wikipedia.org/wiki/Texas_Instruments" TargetMode="External"/><Relationship Id="rId59" Type="http://schemas.openxmlformats.org/officeDocument/2006/relationships/hyperlink" Target="https://en.wikipedia.org/wiki/Nexus_7_(2013_version)" TargetMode="External"/><Relationship Id="rId67" Type="http://schemas.openxmlformats.org/officeDocument/2006/relationships/hyperlink" Target="https://en.wikipedia.org/wiki/Android_(operating_system)#cite_note-44" TargetMode="External"/><Relationship Id="rId20" Type="http://schemas.openxmlformats.org/officeDocument/2006/relationships/hyperlink" Target="https://en.wikipedia.org/wiki/Android_(operating_system)#cite_note-manjoomurky-13" TargetMode="External"/><Relationship Id="rId41" Type="http://schemas.openxmlformats.org/officeDocument/2006/relationships/hyperlink" Target="https://en.wikipedia.org/wiki/Sony" TargetMode="External"/><Relationship Id="rId54" Type="http://schemas.openxmlformats.org/officeDocument/2006/relationships/hyperlink" Target="https://en.wikipedia.org/wiki/Google_Nexus" TargetMode="External"/><Relationship Id="rId62" Type="http://schemas.openxmlformats.org/officeDocument/2006/relationships/hyperlink" Target="https://en.wikipedia.org/wiki/List_of_Google_Play_edition_devices" TargetMode="External"/><Relationship Id="rId70" Type="http://schemas.openxmlformats.org/officeDocument/2006/relationships/hyperlink" Target="https://en.wikipedia.org/wiki/Google_Voice_Search" TargetMode="External"/><Relationship Id="rId75" Type="http://schemas.openxmlformats.org/officeDocument/2006/relationships/hyperlink" Target="https://en.wikipedia.org/wiki/Larry_Page" TargetMode="External"/><Relationship Id="rId83" Type="http://schemas.openxmlformats.org/officeDocument/2006/relationships/hyperlink" Target="https://en.wikipedia.org/wiki/User_interface" TargetMode="External"/><Relationship Id="rId88" Type="http://schemas.openxmlformats.org/officeDocument/2006/relationships/hyperlink" Target="https://en.wikipedia.org/wiki/Android_(operating_system)#cite_note-60" TargetMode="External"/><Relationship Id="rId91" Type="http://schemas.openxmlformats.org/officeDocument/2006/relationships/hyperlink" Target="https://en.wikipedia.org/wiki/Android_(operating_system)#cite_note-62" TargetMode="External"/><Relationship Id="rId1" Type="http://schemas.openxmlformats.org/officeDocument/2006/relationships/notesMaster" Target="../notesMasters/notesMaster1.xml"/><Relationship Id="rId6" Type="http://schemas.openxmlformats.org/officeDocument/2006/relationships/hyperlink" Target="https://en.wikipedia.org/wiki/Android_(operating_system)#cite_note-AndyRubin-27" TargetMode="External"/><Relationship Id="rId15" Type="http://schemas.openxmlformats.org/officeDocument/2006/relationships/hyperlink" Target="https://en.wikipedia.org/wiki/Windows_Mobile" TargetMode="External"/><Relationship Id="rId23" Type="http://schemas.openxmlformats.org/officeDocument/2006/relationships/hyperlink" Target="https://en.wikipedia.org/wiki/Android_(operating_system)#cite_note-EngadgetMobileOS-32" TargetMode="External"/><Relationship Id="rId28" Type="http://schemas.openxmlformats.org/officeDocument/2006/relationships/hyperlink" Target="https://en.wikipedia.org/wiki/QWERTY" TargetMode="External"/><Relationship Id="rId36" Type="http://schemas.openxmlformats.org/officeDocument/2006/relationships/hyperlink" Target="https://en.wikipedia.org/wiki/Android_(operating_system)#cite_note-MNpatents-39" TargetMode="External"/><Relationship Id="rId49" Type="http://schemas.openxmlformats.org/officeDocument/2006/relationships/hyperlink" Target="https://en.wikipedia.org/wiki/Computing_platform" TargetMode="External"/><Relationship Id="rId57" Type="http://schemas.openxmlformats.org/officeDocument/2006/relationships/hyperlink" Target="https://en.wikipedia.org/wiki/Nexus_5" TargetMode="External"/><Relationship Id="rId10" Type="http://schemas.openxmlformats.org/officeDocument/2006/relationships/hyperlink" Target="https://en.wikipedia.org/wiki/Android_(operating_system)#cite_note-29" TargetMode="External"/><Relationship Id="rId31" Type="http://schemas.openxmlformats.org/officeDocument/2006/relationships/hyperlink" Target="https://en.wikipedia.org/wiki/Android_(operating_system)#cite_note-36" TargetMode="External"/><Relationship Id="rId44" Type="http://schemas.openxmlformats.org/officeDocument/2006/relationships/hyperlink" Target="https://en.wikipedia.org/wiki/T-Mobile" TargetMode="External"/><Relationship Id="rId52" Type="http://schemas.openxmlformats.org/officeDocument/2006/relationships/hyperlink" Target="https://en.wikipedia.org/wiki/Android_(operating_system)#cite_note-gizmodo-g1-41" TargetMode="External"/><Relationship Id="rId60" Type="http://schemas.openxmlformats.org/officeDocument/2006/relationships/hyperlink" Target="https://en.wikipedia.org/wiki/Asus" TargetMode="External"/><Relationship Id="rId65" Type="http://schemas.openxmlformats.org/officeDocument/2006/relationships/hyperlink" Target="https://en.wikipedia.org/wiki/Nexus_4" TargetMode="External"/><Relationship Id="rId73" Type="http://schemas.openxmlformats.org/officeDocument/2006/relationships/hyperlink" Target="https://en.wikipedia.org/wiki/Xiaomi" TargetMode="External"/><Relationship Id="rId78" Type="http://schemas.openxmlformats.org/officeDocument/2006/relationships/hyperlink" Target="https://en.wikipedia.org/wiki/Chrome_OS" TargetMode="External"/><Relationship Id="rId81" Type="http://schemas.openxmlformats.org/officeDocument/2006/relationships/hyperlink" Target="https://en.wikipedia.org/wiki/Android_One" TargetMode="External"/><Relationship Id="rId86" Type="http://schemas.openxmlformats.org/officeDocument/2006/relationships/hyperlink" Target="https://en.wikipedia.org/wiki/Android_(operating_system)#cite_note-50" TargetMode="External"/><Relationship Id="rId94" Type="http://schemas.openxmlformats.org/officeDocument/2006/relationships/hyperlink" Target="https://en.wikipedia.org/wiki/Android_(operating_system)#cite_note-65" TargetMode="External"/><Relationship Id="rId4" Type="http://schemas.openxmlformats.org/officeDocument/2006/relationships/hyperlink" Target="https://en.wikipedia.org/wiki/Andy_Rubin" TargetMode="External"/><Relationship Id="rId9" Type="http://schemas.openxmlformats.org/officeDocument/2006/relationships/hyperlink" Target="https://en.wikipedia.org/wiki/T-Mobile_USA" TargetMode="External"/><Relationship Id="rId13" Type="http://schemas.openxmlformats.org/officeDocument/2006/relationships/hyperlink" Target="https://en.wikipedia.org/wiki/Digital_camera" TargetMode="External"/><Relationship Id="rId18" Type="http://schemas.openxmlformats.org/officeDocument/2006/relationships/hyperlink" Target="https://en.wikipedia.org/wiki/Android_(operating_system)#cite_note-StevePerlman-31" TargetMode="External"/><Relationship Id="rId39" Type="http://schemas.openxmlformats.org/officeDocument/2006/relationships/hyperlink" Target="https://en.wikipedia.org/wiki/Consortium" TargetMode="External"/><Relationship Id="rId34" Type="http://schemas.openxmlformats.org/officeDocument/2006/relationships/hyperlink" Target="https://en.wikipedia.org/wiki/Evalueserve" TargetMode="External"/><Relationship Id="rId50" Type="http://schemas.openxmlformats.org/officeDocument/2006/relationships/hyperlink" Target="https://en.wikipedia.org/wiki/Android_(operating_system)#cite_note-kernels-40" TargetMode="External"/><Relationship Id="rId55" Type="http://schemas.openxmlformats.org/officeDocument/2006/relationships/hyperlink" Target="https://en.wikipedia.org/wiki/Android_(operating_system)#cite_note-42" TargetMode="External"/><Relationship Id="rId76" Type="http://schemas.openxmlformats.org/officeDocument/2006/relationships/hyperlink" Target="https://en.wikipedia.org/wiki/Android_(operating_system)#cite_note-47" TargetMode="External"/><Relationship Id="rId7" Type="http://schemas.openxmlformats.org/officeDocument/2006/relationships/hyperlink" Target="https://en.wikipedia.org/wiki/Rich_Miner" TargetMode="External"/><Relationship Id="rId71" Type="http://schemas.openxmlformats.org/officeDocument/2006/relationships/hyperlink" Target="https://en.wikipedia.org/wiki/Apple_Inc." TargetMode="External"/><Relationship Id="rId92" Type="http://schemas.openxmlformats.org/officeDocument/2006/relationships/hyperlink" Target="https://en.wikipedia.org/wiki/Android_(operating_system)#cite_note-63" TargetMode="External"/><Relationship Id="rId2" Type="http://schemas.openxmlformats.org/officeDocument/2006/relationships/slide" Target="../slides/slide4.xml"/><Relationship Id="rId29" Type="http://schemas.openxmlformats.org/officeDocument/2006/relationships/hyperlink" Target="https://en.wikipedia.org/wiki/LG_Prada" TargetMode="External"/><Relationship Id="rId24" Type="http://schemas.openxmlformats.org/officeDocument/2006/relationships/hyperlink" Target="https://en.wikipedia.org/wiki/Android_(operating_system)#cite_note-WSJ-33" TargetMode="External"/><Relationship Id="rId40" Type="http://schemas.openxmlformats.org/officeDocument/2006/relationships/hyperlink" Target="https://en.wikipedia.org/wiki/HTC" TargetMode="External"/><Relationship Id="rId45" Type="http://schemas.openxmlformats.org/officeDocument/2006/relationships/hyperlink" Target="https://en.wikipedia.org/wiki/Qualcomm" TargetMode="External"/><Relationship Id="rId66" Type="http://schemas.openxmlformats.org/officeDocument/2006/relationships/hyperlink" Target="https://en.wikipedia.org/wiki/Android_(operating_system)#cite_note-43" TargetMode="External"/><Relationship Id="rId87" Type="http://schemas.openxmlformats.org/officeDocument/2006/relationships/hyperlink" Target="https://en.wikipedia.org/wiki/Pixel_(smartphone)" TargetMode="External"/><Relationship Id="rId61" Type="http://schemas.openxmlformats.org/officeDocument/2006/relationships/hyperlink" Target="https://en.wikipedia.org/wiki/Core_product" TargetMode="External"/><Relationship Id="rId82" Type="http://schemas.openxmlformats.org/officeDocument/2006/relationships/hyperlink" Target="https://en.wikipedia.org/wiki/Project_Brillo" TargetMode="External"/><Relationship Id="rId19" Type="http://schemas.openxmlformats.org/officeDocument/2006/relationships/hyperlink" Target="https://en.wikipedia.org/wiki/Google" TargetMode="External"/><Relationship Id="rId14" Type="http://schemas.openxmlformats.org/officeDocument/2006/relationships/hyperlink" Target="https://en.wikipedia.org/wiki/Symbian" TargetMode="External"/><Relationship Id="rId30" Type="http://schemas.openxmlformats.org/officeDocument/2006/relationships/hyperlink" Target="https://en.wikipedia.org/wiki/IPhone" TargetMode="External"/><Relationship Id="rId35" Type="http://schemas.openxmlformats.org/officeDocument/2006/relationships/hyperlink" Target="https://en.wikipedia.org/wiki/Android_(operating_system)#cite_note-IWpatents-38" TargetMode="External"/><Relationship Id="rId56" Type="http://schemas.openxmlformats.org/officeDocument/2006/relationships/hyperlink" Target="https://en.wikipedia.org/wiki/Nexus_One" TargetMode="External"/><Relationship Id="rId77" Type="http://schemas.openxmlformats.org/officeDocument/2006/relationships/hyperlink" Target="https://en.wikipedia.org/wiki/Sundar_Pichai" TargetMode="External"/></Relationships>
</file>

<file path=ppt/notesSlides/_rels/notesSlide40.xml.rels><?xml version="1.0" encoding="UTF-8" standalone="yes"?>
<Relationships xmlns="http://schemas.openxmlformats.org/package/2006/relationships"><Relationship Id="rId3" Type="http://schemas.openxmlformats.org/officeDocument/2006/relationships/hyperlink" Target="https://roadmap.sh/android" TargetMode="External"/><Relationship Id="rId2" Type="http://schemas.openxmlformats.org/officeDocument/2006/relationships/slide" Target="../slides/slide55.xml"/><Relationship Id="rId1" Type="http://schemas.openxmlformats.org/officeDocument/2006/relationships/notesMaster" Target="../notesMasters/notesMaster1.xml"/><Relationship Id="rId6" Type="http://schemas.openxmlformats.org/officeDocument/2006/relationships/hyperlink" Target="https://github.com/MindorksOpenSource/android-developer-roadmap" TargetMode="External"/><Relationship Id="rId5" Type="http://schemas.openxmlformats.org/officeDocument/2006/relationships/hyperlink" Target="https://medium.com/mindorks/android-development-learning-path-2020-edition-3f464ac56dbf" TargetMode="External"/><Relationship Id="rId4" Type="http://schemas.openxmlformats.org/officeDocument/2006/relationships/hyperlink" Target="https://github.com/mobile-roadmap/android-developer-roadmap" TargetMode="External"/></Relationships>
</file>

<file path=ppt/notesSlides/_rels/notesSlide41.xml.rels><?xml version="1.0" encoding="UTF-8" standalone="yes"?>
<Relationships xmlns="http://schemas.openxmlformats.org/package/2006/relationships"><Relationship Id="rId3" Type="http://schemas.openxmlformats.org/officeDocument/2006/relationships/hyperlink" Target="https://roadmap.sh/android" TargetMode="External"/><Relationship Id="rId2" Type="http://schemas.openxmlformats.org/officeDocument/2006/relationships/slide" Target="../slides/slide56.xml"/><Relationship Id="rId1" Type="http://schemas.openxmlformats.org/officeDocument/2006/relationships/notesMaster" Target="../notesMasters/notesMaster1.xml"/><Relationship Id="rId6" Type="http://schemas.openxmlformats.org/officeDocument/2006/relationships/hyperlink" Target="https://github.com/MindorksOpenSource/android-developer-roadmap" TargetMode="External"/><Relationship Id="rId5" Type="http://schemas.openxmlformats.org/officeDocument/2006/relationships/hyperlink" Target="https://medium.com/mindorks/android-development-learning-path-2020-edition-3f464ac56dbf" TargetMode="External"/><Relationship Id="rId4" Type="http://schemas.openxmlformats.org/officeDocument/2006/relationships/hyperlink" Target="https://github.com/mobile-roadmap/android-developer-roadmap" TargetMode="External"/></Relationships>
</file>

<file path=ppt/notesSlides/_rels/notesSlide42.xml.rels><?xml version="1.0" encoding="UTF-8" standalone="yes"?>
<Relationships xmlns="http://schemas.openxmlformats.org/package/2006/relationships"><Relationship Id="rId3" Type="http://schemas.openxmlformats.org/officeDocument/2006/relationships/hyperlink" Target="https://medium.com/mindorks/android-development-learning-path-2020-edition-3f464ac56dbf" TargetMode="External"/><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en.wikipedia.org/wiki/Android_version_history"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www.androidauthority.com/history-android-os-name-789433/"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8e6a01cd38_2_9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dirty="0"/>
          </a:p>
        </p:txBody>
      </p:sp>
      <p:sp>
        <p:nvSpPr>
          <p:cNvPr id="192" name="Google Shape;192;g8e6a01cd38_2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68136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1. http://www.idc.com/prodserv/smartphone-os-market-share.jsp.</a:t>
            </a:r>
          </a:p>
          <a:p>
            <a:r>
              <a:rPr lang="en-US" sz="1200" b="0" i="0" u="none" strike="noStrike" kern="1200" baseline="0" dirty="0">
                <a:solidFill>
                  <a:schemeClr val="tx1"/>
                </a:solidFill>
                <a:latin typeface="+mn-lt"/>
                <a:ea typeface="+mn-ea"/>
                <a:cs typeface="+mn-cs"/>
              </a:rPr>
              <a:t>2. http://www.cnet.com/news/android-shipments-exceed-1-billion-for-first-time-in-</a:t>
            </a:r>
          </a:p>
          <a:p>
            <a:r>
              <a:rPr lang="en-US" sz="1200" b="0" i="0" u="none" strike="noStrike" kern="1200" baseline="0" dirty="0">
                <a:solidFill>
                  <a:schemeClr val="tx1"/>
                </a:solidFill>
                <a:latin typeface="+mn-lt"/>
                <a:ea typeface="+mn-ea"/>
                <a:cs typeface="+mn-cs"/>
              </a:rPr>
              <a:t>2014/.</a:t>
            </a:r>
          </a:p>
          <a:p>
            <a:r>
              <a:rPr lang="en-US" sz="1200" b="0" i="0" u="none" strike="noStrike" kern="1200" baseline="0" dirty="0">
                <a:solidFill>
                  <a:schemeClr val="tx1"/>
                </a:solidFill>
                <a:latin typeface="+mn-lt"/>
                <a:ea typeface="+mn-ea"/>
                <a:cs typeface="+mn-cs"/>
              </a:rPr>
              <a:t>3. http://www.pcworld.com/article/2896196/windows-forecast-to-gradually-grab-tabletmarket-</a:t>
            </a:r>
          </a:p>
          <a:p>
            <a:r>
              <a:rPr lang="en-US" sz="1200" b="0" i="0" u="none" strike="noStrike" kern="1200" baseline="0" dirty="0">
                <a:solidFill>
                  <a:schemeClr val="tx1"/>
                </a:solidFill>
                <a:latin typeface="+mn-lt"/>
                <a:ea typeface="+mn-ea"/>
                <a:cs typeface="+mn-cs"/>
              </a:rPr>
              <a:t>share-from-ios-and-android.html.</a:t>
            </a:r>
          </a:p>
          <a:p>
            <a:r>
              <a:rPr lang="en-US" sz="1200" b="0" i="0" u="none" strike="noStrike" kern="1200" baseline="0" dirty="0">
                <a:solidFill>
                  <a:schemeClr val="tx1"/>
                </a:solidFill>
                <a:latin typeface="+mn-lt"/>
                <a:ea typeface="+mn-ea"/>
                <a:cs typeface="+mn-cs"/>
              </a:rPr>
              <a:t>4. http://www.businessweek.com/articles/2013-05-29/behind-the-internet-of-things-isandroid-</a:t>
            </a:r>
          </a:p>
          <a:p>
            <a:r>
              <a:rPr lang="en-US" sz="1200" b="0" i="0" u="none" strike="noStrike" kern="1200" baseline="0" dirty="0">
                <a:solidFill>
                  <a:schemeClr val="tx1"/>
                </a:solidFill>
                <a:latin typeface="+mn-lt"/>
                <a:ea typeface="+mn-ea"/>
                <a:cs typeface="+mn-cs"/>
              </a:rPr>
              <a:t>and-its-everywhere.</a:t>
            </a:r>
            <a:endParaRPr lang="en-US" dirty="0"/>
          </a:p>
        </p:txBody>
      </p:sp>
      <p:sp>
        <p:nvSpPr>
          <p:cNvPr id="4" name="Slide Number Placeholder 3"/>
          <p:cNvSpPr>
            <a:spLocks noGrp="1"/>
          </p:cNvSpPr>
          <p:nvPr>
            <p:ph type="sldNum" sz="quarter" idx="10"/>
          </p:nvPr>
        </p:nvSpPr>
        <p:spPr/>
        <p:txBody>
          <a:bodyPr/>
          <a:lstStyle/>
          <a:p>
            <a:fld id="{5AB4860C-B797-4868-A37C-8946973C2DEC}" type="slidenum">
              <a:rPr lang="en-US" smtClean="0"/>
              <a:t>10</a:t>
            </a:fld>
            <a:endParaRPr lang="en-US"/>
          </a:p>
        </p:txBody>
      </p:sp>
    </p:spTree>
    <p:extLst>
      <p:ext uri="{BB962C8B-B14F-4D97-AF65-F5344CB8AC3E}">
        <p14:creationId xmlns:p14="http://schemas.microsoft.com/office/powerpoint/2010/main" val="7760076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360"/>
              </a:spcBef>
              <a:spcAft>
                <a:spcPts val="0"/>
              </a:spcAft>
              <a:buClr>
                <a:srgbClr val="000000"/>
              </a:buClr>
              <a:buSzPts val="1400"/>
              <a:buFont typeface="Arial"/>
              <a:buNone/>
              <a:tabLst/>
              <a:defRPr/>
            </a:pPr>
            <a:r>
              <a:rPr lang="en-US" sz="1200" b="0" i="0" u="none" strike="noStrike" kern="1200" baseline="0" dirty="0">
                <a:solidFill>
                  <a:schemeClr val="tx1"/>
                </a:solidFill>
                <a:latin typeface="+mn-lt"/>
                <a:ea typeface="+mn-ea"/>
                <a:cs typeface="+mn-cs"/>
              </a:rPr>
              <a:t>Dalvik -&gt; </a:t>
            </a:r>
            <a:r>
              <a:rPr lang="en-US" sz="1200" b="0" i="0" u="none" strike="noStrike" kern="1200" baseline="0" dirty="0" err="1">
                <a:solidFill>
                  <a:schemeClr val="tx1"/>
                </a:solidFill>
                <a:latin typeface="+mn-lt"/>
                <a:ea typeface="+mn-ea"/>
                <a:cs typeface="+mn-cs"/>
              </a:rPr>
              <a:t>Mỗi</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khi</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người</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dùng</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mở</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ứng</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dụng</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lên</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mọi</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hành</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động</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hình</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ảnh</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và</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tương</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tác</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chúng</a:t>
            </a:r>
            <a:r>
              <a:rPr lang="en-US" sz="1200" b="0" i="0" u="none" strike="noStrike" kern="1200" baseline="0" dirty="0">
                <a:solidFill>
                  <a:schemeClr val="tx1"/>
                </a:solidFill>
                <a:latin typeface="+mn-lt"/>
                <a:ea typeface="+mn-ea"/>
                <a:cs typeface="+mn-cs"/>
              </a:rPr>
              <a:t> ta </a:t>
            </a:r>
            <a:r>
              <a:rPr lang="en-US" sz="1200" b="0" i="0" u="none" strike="noStrike" kern="1200" baseline="0" dirty="0" err="1">
                <a:solidFill>
                  <a:schemeClr val="tx1"/>
                </a:solidFill>
                <a:latin typeface="+mn-lt"/>
                <a:ea typeface="+mn-ea"/>
                <a:cs typeface="+mn-cs"/>
              </a:rPr>
              <a:t>nhìn</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thấy</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đều</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được</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chạy</a:t>
            </a:r>
            <a:r>
              <a:rPr lang="en-US" sz="1200" b="0" i="0" u="none" strike="noStrike" kern="1200" baseline="0" dirty="0">
                <a:solidFill>
                  <a:schemeClr val="tx1"/>
                </a:solidFill>
                <a:latin typeface="+mn-lt"/>
                <a:ea typeface="+mn-ea"/>
                <a:cs typeface="+mn-cs"/>
              </a:rPr>
              <a:t> qua </a:t>
            </a:r>
            <a:r>
              <a:rPr lang="en-US" sz="1200" b="0" i="0" u="none" strike="noStrike" kern="1200" baseline="0" dirty="0" err="1">
                <a:solidFill>
                  <a:schemeClr val="tx1"/>
                </a:solidFill>
                <a:latin typeface="+mn-lt"/>
                <a:ea typeface="+mn-ea"/>
                <a:cs typeface="+mn-cs"/>
              </a:rPr>
              <a:t>lớp</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máy</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ảo</a:t>
            </a:r>
            <a:r>
              <a:rPr lang="en-US" sz="1200" b="0" i="0" u="none" strike="noStrike" kern="1200" baseline="0" dirty="0">
                <a:solidFill>
                  <a:schemeClr val="tx1"/>
                </a:solidFill>
                <a:latin typeface="+mn-lt"/>
                <a:ea typeface="+mn-ea"/>
                <a:cs typeface="+mn-cs"/>
              </a:rPr>
              <a:t> Dalvik </a:t>
            </a:r>
            <a:r>
              <a:rPr lang="en-US" sz="1200" b="0" i="0" u="none" strike="noStrike" kern="1200" baseline="0" dirty="0" err="1">
                <a:solidFill>
                  <a:schemeClr val="tx1"/>
                </a:solidFill>
                <a:latin typeface="+mn-lt"/>
                <a:ea typeface="+mn-ea"/>
                <a:cs typeface="+mn-cs"/>
              </a:rPr>
              <a:t>rồi</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mới</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xuống</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đến</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cấp</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hệ</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điều</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hành</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và</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phần</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cứng</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để</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xử</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lý</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các</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thao</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tác</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phiên</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dịch</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này</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đều</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được</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diễn</a:t>
            </a:r>
            <a:r>
              <a:rPr lang="en-US" sz="1200" b="0" i="0" u="none" strike="noStrike" kern="1200" baseline="0" dirty="0">
                <a:solidFill>
                  <a:schemeClr val="tx1"/>
                </a:solidFill>
                <a:latin typeface="+mn-lt"/>
                <a:ea typeface="+mn-ea"/>
                <a:cs typeface="+mn-cs"/>
              </a:rPr>
              <a:t> ra </a:t>
            </a:r>
            <a:r>
              <a:rPr lang="en-US" sz="1200" b="0" i="0" u="none" strike="noStrike" kern="1200" baseline="0" dirty="0" err="1">
                <a:solidFill>
                  <a:schemeClr val="tx1"/>
                </a:solidFill>
                <a:latin typeface="+mn-lt"/>
                <a:ea typeface="+mn-ea"/>
                <a:cs typeface="+mn-cs"/>
              </a:rPr>
              <a:t>một</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cách</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liên</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tục</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thuật</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ngữ</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gọi</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là</a:t>
            </a:r>
            <a:r>
              <a:rPr lang="en-US" sz="1200" b="0" i="0" u="none" strike="noStrike" kern="1200" baseline="0" dirty="0">
                <a:solidFill>
                  <a:schemeClr val="tx1"/>
                </a:solidFill>
                <a:latin typeface="+mn-lt"/>
                <a:ea typeface="+mn-ea"/>
                <a:cs typeface="+mn-cs"/>
              </a:rPr>
              <a:t> JIT (Just in Time), </a:t>
            </a:r>
            <a:r>
              <a:rPr lang="en-US" sz="1200" b="0" i="0" u="none" strike="noStrike" kern="1200" baseline="0" dirty="0" err="1">
                <a:solidFill>
                  <a:schemeClr val="tx1"/>
                </a:solidFill>
                <a:latin typeface="+mn-lt"/>
                <a:ea typeface="+mn-ea"/>
                <a:cs typeface="+mn-cs"/>
              </a:rPr>
              <a:t>xong</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sau</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đó</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phần</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biên</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dịch</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này</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nó</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lại</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bị</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xóa</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đi</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để</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khi</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người</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dùng</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mở</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lên</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quá</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trình</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biên</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dịch</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lại</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lặp</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lại</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từ</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đầu</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đấy</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thế</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nó</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có</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phức</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tạp</a:t>
            </a:r>
            <a:r>
              <a:rPr lang="en-US" sz="1200" b="0" i="0" u="none" strike="noStrike" kern="1200" baseline="0" dirty="0">
                <a:solidFill>
                  <a:schemeClr val="tx1"/>
                </a:solidFill>
                <a:latin typeface="+mn-lt"/>
                <a:ea typeface="+mn-ea"/>
                <a:cs typeface="+mn-cs"/>
              </a:rPr>
              <a:t> k </a:t>
            </a:r>
            <a:r>
              <a:rPr lang="en-US" sz="1200" b="0" i="0" u="none" strike="noStrike" kern="1200" baseline="0" dirty="0" err="1">
                <a:solidFill>
                  <a:schemeClr val="tx1"/>
                </a:solidFill>
                <a:latin typeface="+mn-lt"/>
                <a:ea typeface="+mn-ea"/>
                <a:cs typeface="+mn-cs"/>
              </a:rPr>
              <a:t>cơ</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chứ</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nghe</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thôi</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là</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cũng</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đã</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thấy</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cồng</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kềnh</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tốn</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tài</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nguyên</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rồi</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đúng</a:t>
            </a:r>
            <a:r>
              <a:rPr lang="en-US" sz="1200" b="0" i="0" u="none" strike="noStrike" kern="1200" baseline="0" dirty="0">
                <a:solidFill>
                  <a:schemeClr val="tx1"/>
                </a:solidFill>
                <a:latin typeface="+mn-lt"/>
                <a:ea typeface="+mn-ea"/>
                <a:cs typeface="+mn-cs"/>
              </a:rPr>
              <a:t> k </a:t>
            </a:r>
            <a:r>
              <a:rPr lang="en-US" sz="1200" b="0" i="0" u="none" strike="noStrike" kern="1200" baseline="0" dirty="0" err="1">
                <a:solidFill>
                  <a:schemeClr val="tx1"/>
                </a:solidFill>
                <a:latin typeface="+mn-lt"/>
                <a:ea typeface="+mn-ea"/>
                <a:cs typeface="+mn-cs"/>
              </a:rPr>
              <a:t>các</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em</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thế</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nên</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thì</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hiện</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tượng</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chậm</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đơ</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giật</a:t>
            </a:r>
            <a:r>
              <a:rPr lang="en-US" sz="1200" b="0" i="0" u="none" strike="noStrike" kern="1200" baseline="0" dirty="0">
                <a:solidFill>
                  <a:schemeClr val="tx1"/>
                </a:solidFill>
                <a:latin typeface="+mn-lt"/>
                <a:ea typeface="+mn-ea"/>
                <a:cs typeface="+mn-cs"/>
              </a:rPr>
              <a:t>, lag </a:t>
            </a:r>
            <a:r>
              <a:rPr lang="en-US" sz="1200" b="0" i="0" u="none" strike="noStrike" kern="1200" baseline="0" dirty="0" err="1">
                <a:solidFill>
                  <a:schemeClr val="tx1"/>
                </a:solidFill>
                <a:latin typeface="+mn-lt"/>
                <a:ea typeface="+mn-ea"/>
                <a:cs typeface="+mn-cs"/>
              </a:rPr>
              <a:t>là</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chuyện</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xảy</a:t>
            </a:r>
            <a:r>
              <a:rPr lang="en-US" sz="1200" b="0" i="0" u="none" strike="noStrike" kern="1200" baseline="0" dirty="0">
                <a:solidFill>
                  <a:schemeClr val="tx1"/>
                </a:solidFill>
                <a:latin typeface="+mn-lt"/>
                <a:ea typeface="+mn-ea"/>
                <a:cs typeface="+mn-cs"/>
              </a:rPr>
              <a:t> ra </a:t>
            </a:r>
            <a:r>
              <a:rPr lang="en-US" sz="1200" b="0" i="0" u="none" strike="noStrike" kern="1200" baseline="0" dirty="0" err="1">
                <a:solidFill>
                  <a:schemeClr val="tx1"/>
                </a:solidFill>
                <a:latin typeface="+mn-lt"/>
                <a:ea typeface="+mn-ea"/>
                <a:cs typeface="+mn-cs"/>
              </a:rPr>
              <a:t>đương</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nhiên</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mà</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mọi</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người</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vẫn</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truyền</a:t>
            </a:r>
            <a:r>
              <a:rPr lang="en-US" sz="1200" b="0" i="0" u="none" strike="noStrike" kern="1200" baseline="0" dirty="0">
                <a:solidFill>
                  <a:schemeClr val="tx1"/>
                </a:solidFill>
                <a:latin typeface="+mn-lt"/>
                <a:ea typeface="+mn-ea"/>
                <a:cs typeface="+mn-cs"/>
              </a:rPr>
              <a:t> tai </a:t>
            </a:r>
            <a:r>
              <a:rPr lang="en-US" sz="1200" b="0" i="0" u="none" strike="noStrike" kern="1200" baseline="0" dirty="0" err="1">
                <a:solidFill>
                  <a:schemeClr val="tx1"/>
                </a:solidFill>
                <a:latin typeface="+mn-lt"/>
                <a:ea typeface="+mn-ea"/>
                <a:cs typeface="+mn-cs"/>
              </a:rPr>
              <a:t>nhau</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cho</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đến</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tận</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năm</a:t>
            </a:r>
            <a:r>
              <a:rPr lang="en-US" sz="1200" b="0" i="0" u="none" strike="noStrike" kern="1200" baseline="0" dirty="0">
                <a:solidFill>
                  <a:schemeClr val="tx1"/>
                </a:solidFill>
                <a:latin typeface="+mn-lt"/>
                <a:ea typeface="+mn-ea"/>
                <a:cs typeface="+mn-cs"/>
              </a:rPr>
              <a:t> 2020 </a:t>
            </a:r>
            <a:r>
              <a:rPr lang="en-US" sz="1200" b="0" i="0" u="none" strike="noStrike" kern="1200" baseline="0" dirty="0" err="1">
                <a:solidFill>
                  <a:schemeClr val="tx1"/>
                </a:solidFill>
                <a:latin typeface="+mn-lt"/>
                <a:ea typeface="+mn-ea"/>
                <a:cs typeface="+mn-cs"/>
              </a:rPr>
              <a:t>này</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đấy</a:t>
            </a:r>
            <a:r>
              <a:rPr lang="en-US" sz="1200" b="0" i="0" u="none" strike="noStrike" kern="1200" baseline="0" dirty="0">
                <a:solidFill>
                  <a:schemeClr val="tx1"/>
                </a:solidFill>
                <a:latin typeface="+mn-lt"/>
                <a:ea typeface="+mn-ea"/>
                <a:cs typeface="+mn-cs"/>
              </a:rPr>
              <a:t>.</a:t>
            </a:r>
          </a:p>
        </p:txBody>
      </p:sp>
      <p:sp>
        <p:nvSpPr>
          <p:cNvPr id="4" name="Slide Number Placeholder 3"/>
          <p:cNvSpPr>
            <a:spLocks noGrp="1"/>
          </p:cNvSpPr>
          <p:nvPr>
            <p:ph type="sldNum" sz="quarter" idx="10"/>
          </p:nvPr>
        </p:nvSpPr>
        <p:spPr/>
        <p:txBody>
          <a:bodyPr/>
          <a:lstStyle/>
          <a:p>
            <a:fld id="{5AB4860C-B797-4868-A37C-8946973C2DEC}" type="slidenum">
              <a:rPr lang="en-US" smtClean="0"/>
              <a:t>11</a:t>
            </a:fld>
            <a:endParaRPr lang="en-US"/>
          </a:p>
        </p:txBody>
      </p:sp>
    </p:spTree>
    <p:extLst>
      <p:ext uri="{BB962C8B-B14F-4D97-AF65-F5344CB8AC3E}">
        <p14:creationId xmlns:p14="http://schemas.microsoft.com/office/powerpoint/2010/main" val="13726891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360"/>
              </a:spcBef>
              <a:spcAft>
                <a:spcPts val="0"/>
              </a:spcAft>
              <a:buClr>
                <a:srgbClr val="000000"/>
              </a:buClr>
              <a:buSzPts val="1400"/>
              <a:buFont typeface="Arial"/>
              <a:buNone/>
              <a:tabLst/>
              <a:defRPr/>
            </a:pPr>
            <a:r>
              <a:rPr lang="en-US" sz="1200" b="0" i="0" u="none" strike="noStrike" kern="1200" baseline="0" dirty="0" err="1">
                <a:solidFill>
                  <a:schemeClr val="tx1"/>
                </a:solidFill>
                <a:latin typeface="+mn-lt"/>
                <a:ea typeface="+mn-ea"/>
                <a:cs typeface="+mn-cs"/>
              </a:rPr>
              <a:t>Nhưng</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kể</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từ</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năm</a:t>
            </a:r>
            <a:r>
              <a:rPr lang="en-US" sz="1200" b="0" i="0" u="none" strike="noStrike" kern="1200" baseline="0" dirty="0">
                <a:solidFill>
                  <a:schemeClr val="tx1"/>
                </a:solidFill>
                <a:latin typeface="+mn-lt"/>
                <a:ea typeface="+mn-ea"/>
                <a:cs typeface="+mn-cs"/>
              </a:rPr>
              <a:t> 2014, Google </a:t>
            </a:r>
            <a:r>
              <a:rPr lang="en-US" sz="1200" b="0" i="0" u="none" strike="noStrike" kern="1200" baseline="0" dirty="0" err="1">
                <a:solidFill>
                  <a:schemeClr val="tx1"/>
                </a:solidFill>
                <a:latin typeface="+mn-lt"/>
                <a:ea typeface="+mn-ea"/>
                <a:cs typeface="+mn-cs"/>
              </a:rPr>
              <a:t>đã</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chính</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thức</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cho</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trình</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máy</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ảo</a:t>
            </a:r>
            <a:r>
              <a:rPr lang="en-US" sz="1200" b="0" i="0" u="none" strike="noStrike" kern="1200" baseline="0" dirty="0">
                <a:solidFill>
                  <a:schemeClr val="tx1"/>
                </a:solidFill>
                <a:latin typeface="+mn-lt"/>
                <a:ea typeface="+mn-ea"/>
                <a:cs typeface="+mn-cs"/>
              </a:rPr>
              <a:t> Dalvik </a:t>
            </a:r>
            <a:r>
              <a:rPr lang="en-US" sz="1200" b="0" i="0" u="none" strike="noStrike" kern="1200" baseline="0" dirty="0" err="1">
                <a:solidFill>
                  <a:schemeClr val="tx1"/>
                </a:solidFill>
                <a:latin typeface="+mn-lt"/>
                <a:ea typeface="+mn-ea"/>
                <a:cs typeface="+mn-cs"/>
              </a:rPr>
              <a:t>chậm</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chạp</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nghỉ</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hưu</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và</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thay</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thế</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đó</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bằng</a:t>
            </a:r>
            <a:r>
              <a:rPr lang="en-US" sz="1200" b="0" i="0" u="none" strike="noStrike" kern="1200" baseline="0" dirty="0">
                <a:solidFill>
                  <a:schemeClr val="tx1"/>
                </a:solidFill>
                <a:latin typeface="+mn-lt"/>
                <a:ea typeface="+mn-ea"/>
                <a:cs typeface="+mn-cs"/>
              </a:rPr>
              <a:t> ART (Android Runtime) </a:t>
            </a:r>
            <a:r>
              <a:rPr lang="en-US" sz="1200" b="0" i="0" u="none" strike="noStrike" kern="1200" baseline="0" dirty="0" err="1">
                <a:solidFill>
                  <a:schemeClr val="tx1"/>
                </a:solidFill>
                <a:latin typeface="+mn-lt"/>
                <a:ea typeface="+mn-ea"/>
                <a:cs typeface="+mn-cs"/>
              </a:rPr>
              <a:t>sử</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dụng</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một</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phương</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pháp</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phiên</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dịch</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hoàn</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toàn</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mới</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ưu</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điểm</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của</a:t>
            </a:r>
            <a:r>
              <a:rPr lang="en-US" sz="1200" b="0" i="0" u="none" strike="noStrike" kern="1200" baseline="0" dirty="0">
                <a:solidFill>
                  <a:schemeClr val="tx1"/>
                </a:solidFill>
                <a:latin typeface="+mn-lt"/>
                <a:ea typeface="+mn-ea"/>
                <a:cs typeface="+mn-cs"/>
              </a:rPr>
              <a:t> ART </a:t>
            </a:r>
            <a:r>
              <a:rPr lang="en-US" sz="1200" b="0" i="0" u="none" strike="noStrike" kern="1200" baseline="0" dirty="0" err="1">
                <a:solidFill>
                  <a:schemeClr val="tx1"/>
                </a:solidFill>
                <a:latin typeface="+mn-lt"/>
                <a:ea typeface="+mn-ea"/>
                <a:cs typeface="+mn-cs"/>
              </a:rPr>
              <a:t>chính</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là</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thay</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vì</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thay</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vì</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ứng</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dụng</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chạy</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đến</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đâu</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thì</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phiên</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dịch</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đến</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đó</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như</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là</a:t>
            </a:r>
            <a:r>
              <a:rPr lang="en-US" sz="1200" b="0" i="0" u="none" strike="noStrike" kern="1200" baseline="0" dirty="0">
                <a:solidFill>
                  <a:schemeClr val="tx1"/>
                </a:solidFill>
                <a:latin typeface="+mn-lt"/>
                <a:ea typeface="+mn-ea"/>
                <a:cs typeface="+mn-cs"/>
              </a:rPr>
              <a:t> Dalvik </a:t>
            </a:r>
            <a:r>
              <a:rPr lang="en-US" sz="1200" b="0" i="0" u="none" strike="noStrike" kern="1200" baseline="0" dirty="0" err="1">
                <a:solidFill>
                  <a:schemeClr val="tx1"/>
                </a:solidFill>
                <a:latin typeface="+mn-lt"/>
                <a:ea typeface="+mn-ea"/>
                <a:cs typeface="+mn-cs"/>
              </a:rPr>
              <a:t>thì</a:t>
            </a:r>
            <a:r>
              <a:rPr lang="en-US" sz="1200" b="0" i="0" u="none" strike="noStrike" kern="1200" baseline="0" dirty="0">
                <a:solidFill>
                  <a:schemeClr val="tx1"/>
                </a:solidFill>
                <a:latin typeface="+mn-lt"/>
                <a:ea typeface="+mn-ea"/>
                <a:cs typeface="+mn-cs"/>
              </a:rPr>
              <a:t> ART </a:t>
            </a:r>
            <a:r>
              <a:rPr lang="en-US" sz="1200" b="0" i="0" u="none" strike="noStrike" kern="1200" baseline="0" dirty="0" err="1">
                <a:solidFill>
                  <a:schemeClr val="tx1"/>
                </a:solidFill>
                <a:latin typeface="+mn-lt"/>
                <a:ea typeface="+mn-ea"/>
                <a:cs typeface="+mn-cs"/>
              </a:rPr>
              <a:t>sử</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dụng</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một</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phương</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pháp</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gọi</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là</a:t>
            </a:r>
            <a:r>
              <a:rPr lang="en-US" sz="1200" b="0" i="0" u="none" strike="noStrike" kern="1200" baseline="0" dirty="0">
                <a:solidFill>
                  <a:schemeClr val="tx1"/>
                </a:solidFill>
                <a:latin typeface="+mn-lt"/>
                <a:ea typeface="+mn-ea"/>
                <a:cs typeface="+mn-cs"/>
              </a:rPr>
              <a:t> Ahead of Time (AOT) compilation </a:t>
            </a:r>
          </a:p>
        </p:txBody>
      </p:sp>
      <p:sp>
        <p:nvSpPr>
          <p:cNvPr id="4" name="Slide Number Placeholder 3"/>
          <p:cNvSpPr>
            <a:spLocks noGrp="1"/>
          </p:cNvSpPr>
          <p:nvPr>
            <p:ph type="sldNum" sz="quarter" idx="10"/>
          </p:nvPr>
        </p:nvSpPr>
        <p:spPr/>
        <p:txBody>
          <a:bodyPr/>
          <a:lstStyle/>
          <a:p>
            <a:fld id="{5AB4860C-B797-4868-A37C-8946973C2DEC}" type="slidenum">
              <a:rPr lang="en-US" smtClean="0"/>
              <a:t>12</a:t>
            </a:fld>
            <a:endParaRPr lang="en-US"/>
          </a:p>
        </p:txBody>
      </p:sp>
    </p:spTree>
    <p:extLst>
      <p:ext uri="{BB962C8B-B14F-4D97-AF65-F5344CB8AC3E}">
        <p14:creationId xmlns:p14="http://schemas.microsoft.com/office/powerpoint/2010/main" val="28526324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360"/>
              </a:spcBef>
              <a:spcAft>
                <a:spcPts val="0"/>
              </a:spcAft>
              <a:buClr>
                <a:srgbClr val="000000"/>
              </a:buClr>
              <a:buSzPts val="1400"/>
              <a:buFont typeface="Arial"/>
              <a:buNone/>
              <a:tabLst/>
              <a:defRPr/>
            </a:pPr>
            <a:r>
              <a:rPr lang="en-US" sz="1200" b="0" i="0" u="none" strike="noStrike" kern="1200" baseline="0" dirty="0" err="1">
                <a:solidFill>
                  <a:schemeClr val="tx1"/>
                </a:solidFill>
                <a:latin typeface="+mn-lt"/>
                <a:ea typeface="+mn-ea"/>
                <a:cs typeface="+mn-cs"/>
              </a:rPr>
              <a:t>Phương</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pháp</a:t>
            </a:r>
            <a:r>
              <a:rPr lang="en-US" sz="1200" b="0" i="0" u="none" strike="noStrike" kern="1200" baseline="0" dirty="0">
                <a:solidFill>
                  <a:schemeClr val="tx1"/>
                </a:solidFill>
                <a:latin typeface="+mn-lt"/>
                <a:ea typeface="+mn-ea"/>
                <a:cs typeface="+mn-cs"/>
              </a:rPr>
              <a:t> AOT </a:t>
            </a:r>
            <a:r>
              <a:rPr lang="en-US" sz="1200" b="0" i="0" u="none" strike="noStrike" kern="1200" baseline="0" dirty="0" err="1">
                <a:solidFill>
                  <a:schemeClr val="tx1"/>
                </a:solidFill>
                <a:latin typeface="+mn-lt"/>
                <a:ea typeface="+mn-ea"/>
                <a:cs typeface="+mn-cs"/>
              </a:rPr>
              <a:t>này</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sẽ</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dịch</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hết</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toàn</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bộ</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ứng</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dụng</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ngay</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từ</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giai</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đoạn</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cài</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đặt</a:t>
            </a:r>
            <a:r>
              <a:rPr lang="en-US" sz="1200" b="0" i="0" u="none" strike="noStrike" kern="1200" baseline="0" dirty="0">
                <a:solidFill>
                  <a:schemeClr val="tx1"/>
                </a:solidFill>
                <a:latin typeface="+mn-lt"/>
                <a:ea typeface="+mn-ea"/>
                <a:cs typeface="+mn-cs"/>
              </a:rPr>
              <a:t> ban </a:t>
            </a:r>
            <a:r>
              <a:rPr lang="en-US" sz="1200" b="0" i="0" u="none" strike="noStrike" kern="1200" baseline="0" dirty="0" err="1">
                <a:solidFill>
                  <a:schemeClr val="tx1"/>
                </a:solidFill>
                <a:latin typeface="+mn-lt"/>
                <a:ea typeface="+mn-ea"/>
                <a:cs typeface="+mn-cs"/>
              </a:rPr>
              <a:t>đầu</a:t>
            </a:r>
            <a:r>
              <a:rPr lang="en-US" sz="1200" b="0" i="0" u="none" strike="noStrike" kern="1200" baseline="0" dirty="0">
                <a:solidFill>
                  <a:schemeClr val="tx1"/>
                </a:solidFill>
                <a:latin typeface="+mn-lt"/>
                <a:ea typeface="+mn-ea"/>
                <a:cs typeface="+mn-cs"/>
              </a:rPr>
              <a:t> sang </a:t>
            </a:r>
            <a:r>
              <a:rPr lang="en-US" sz="1200" b="0" i="0" u="none" strike="noStrike" kern="1200" baseline="0" dirty="0" err="1">
                <a:solidFill>
                  <a:schemeClr val="tx1"/>
                </a:solidFill>
                <a:latin typeface="+mn-lt"/>
                <a:ea typeface="+mn-ea"/>
                <a:cs typeface="+mn-cs"/>
              </a:rPr>
              <a:t>ngôn</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ngữ</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mà</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hệ</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điều</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hành</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có</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thể</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hiểu</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được</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và</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lưu</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luôn</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vào</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bộ</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nhớ</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một</a:t>
            </a:r>
            <a:r>
              <a:rPr lang="en-US" sz="1200" b="0" i="0" u="none" strike="noStrike" kern="1200" baseline="0" dirty="0">
                <a:solidFill>
                  <a:schemeClr val="tx1"/>
                </a:solidFill>
                <a:latin typeface="+mn-lt"/>
                <a:ea typeface="+mn-ea"/>
                <a:cs typeface="+mn-cs"/>
              </a:rPr>
              <a:t> 1 </a:t>
            </a:r>
            <a:r>
              <a:rPr lang="en-US" sz="1200" b="0" i="0" u="none" strike="noStrike" kern="1200" baseline="0" dirty="0" err="1">
                <a:solidFill>
                  <a:schemeClr val="tx1"/>
                </a:solidFill>
                <a:latin typeface="+mn-lt"/>
                <a:ea typeface="+mn-ea"/>
                <a:cs typeface="+mn-cs"/>
              </a:rPr>
              <a:t>lần</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rồi</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xong</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luôn</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thay</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vì</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mất</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công</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phiên</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dịch</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đi</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rồi</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phiên</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dịch</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lại</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như</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là</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ứng</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dụng</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ngày</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trước</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nữa</a:t>
            </a:r>
            <a:r>
              <a:rPr lang="en-US" sz="1200" b="0" i="0" u="none" strike="noStrike" kern="1200" baseline="0" dirty="0">
                <a:solidFill>
                  <a:schemeClr val="tx1"/>
                </a:solidFill>
                <a:latin typeface="+mn-lt"/>
                <a:ea typeface="+mn-ea"/>
                <a:cs typeface="+mn-cs"/>
              </a:rPr>
              <a:t>,</a:t>
            </a:r>
          </a:p>
          <a:p>
            <a:pPr marL="457200" marR="0" lvl="0" indent="-228600" algn="l" defTabSz="914400" rtl="0" eaLnBrk="1" fontAlgn="auto" latinLnBrk="0" hangingPunct="1">
              <a:lnSpc>
                <a:spcPct val="100000"/>
              </a:lnSpc>
              <a:spcBef>
                <a:spcPts val="360"/>
              </a:spcBef>
              <a:spcAft>
                <a:spcPts val="0"/>
              </a:spcAft>
              <a:buClr>
                <a:srgbClr val="000000"/>
              </a:buClr>
              <a:buSzPts val="1400"/>
              <a:buFont typeface="Arial"/>
              <a:buNone/>
              <a:tabLst/>
              <a:defRPr/>
            </a:pPr>
            <a:r>
              <a:rPr lang="en-US" sz="1200" b="0" i="0" u="none" strike="noStrike" kern="1200" baseline="0" dirty="0" err="1">
                <a:solidFill>
                  <a:schemeClr val="tx1"/>
                </a:solidFill>
                <a:latin typeface="+mn-lt"/>
                <a:ea typeface="+mn-ea"/>
                <a:cs typeface="+mn-cs"/>
              </a:rPr>
              <a:t>Để</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dễ</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hiểu</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thì</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Phương</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pháp</a:t>
            </a:r>
            <a:r>
              <a:rPr lang="en-US" sz="1200" b="0" i="0" u="none" strike="noStrike" kern="1200" baseline="0" dirty="0">
                <a:solidFill>
                  <a:schemeClr val="tx1"/>
                </a:solidFill>
                <a:latin typeface="+mn-lt"/>
                <a:ea typeface="+mn-ea"/>
                <a:cs typeface="+mn-cs"/>
              </a:rPr>
              <a:t> JIT </a:t>
            </a:r>
            <a:r>
              <a:rPr lang="en-US" sz="1200" b="0" i="0" u="none" strike="noStrike" kern="1200" baseline="0" dirty="0" err="1">
                <a:solidFill>
                  <a:schemeClr val="tx1"/>
                </a:solidFill>
                <a:latin typeface="+mn-lt"/>
                <a:ea typeface="+mn-ea"/>
                <a:cs typeface="+mn-cs"/>
              </a:rPr>
              <a:t>của</a:t>
            </a:r>
            <a:r>
              <a:rPr lang="en-US" sz="1200" b="0" i="0" u="none" strike="noStrike" kern="1200" baseline="0" dirty="0">
                <a:solidFill>
                  <a:schemeClr val="tx1"/>
                </a:solidFill>
                <a:latin typeface="+mn-lt"/>
                <a:ea typeface="+mn-ea"/>
                <a:cs typeface="+mn-cs"/>
              </a:rPr>
              <a:t> Dalvik </a:t>
            </a:r>
            <a:r>
              <a:rPr lang="en-US" sz="1200" b="0" i="0" u="none" strike="noStrike" kern="1200" baseline="0" dirty="0" err="1">
                <a:solidFill>
                  <a:schemeClr val="tx1"/>
                </a:solidFill>
                <a:latin typeface="+mn-lt"/>
                <a:ea typeface="+mn-ea"/>
                <a:cs typeface="+mn-cs"/>
              </a:rPr>
              <a:t>giống</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như</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là</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một</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người</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đang</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phiên</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dịch</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cho</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nguyên</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thủ</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quốc</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gia</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đi</a:t>
            </a:r>
            <a:r>
              <a:rPr lang="en-US" sz="1200" b="0" i="0" u="none" strike="noStrike" kern="1200" baseline="0" dirty="0">
                <a:solidFill>
                  <a:schemeClr val="tx1"/>
                </a:solidFill>
                <a:latin typeface="+mn-lt"/>
                <a:ea typeface="+mn-ea"/>
                <a:cs typeface="+mn-cs"/>
              </a:rPr>
              <a:t>, 2 </a:t>
            </a:r>
            <a:r>
              <a:rPr lang="en-US" sz="1200" b="0" i="0" u="none" strike="noStrike" kern="1200" baseline="0" dirty="0" err="1">
                <a:solidFill>
                  <a:schemeClr val="tx1"/>
                </a:solidFill>
                <a:latin typeface="+mn-lt"/>
                <a:ea typeface="+mn-ea"/>
                <a:cs typeface="+mn-cs"/>
              </a:rPr>
              <a:t>vị</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thủ</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tướng</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nói</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đến</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đâu</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thì</a:t>
            </a:r>
            <a:r>
              <a:rPr lang="en-US" sz="1200" b="0" i="0" u="none" strike="noStrike" kern="1200" baseline="0" dirty="0">
                <a:solidFill>
                  <a:schemeClr val="tx1"/>
                </a:solidFill>
                <a:latin typeface="+mn-lt"/>
                <a:ea typeface="+mn-ea"/>
                <a:cs typeface="+mn-cs"/>
              </a:rPr>
              <a:t> Dalvik </a:t>
            </a:r>
            <a:r>
              <a:rPr lang="en-US" sz="1200" b="0" i="0" u="none" strike="noStrike" kern="1200" baseline="0" dirty="0" err="1">
                <a:solidFill>
                  <a:schemeClr val="tx1"/>
                </a:solidFill>
                <a:latin typeface="+mn-lt"/>
                <a:ea typeface="+mn-ea"/>
                <a:cs typeface="+mn-cs"/>
              </a:rPr>
              <a:t>phiên</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dịch</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đến</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đó</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còn</a:t>
            </a:r>
            <a:r>
              <a:rPr lang="en-US" sz="1200" b="0" i="0" u="none" strike="noStrike" kern="1200" baseline="0" dirty="0">
                <a:solidFill>
                  <a:schemeClr val="tx1"/>
                </a:solidFill>
                <a:latin typeface="+mn-lt"/>
                <a:ea typeface="+mn-ea"/>
                <a:cs typeface="+mn-cs"/>
              </a:rPr>
              <a:t> AOT </a:t>
            </a:r>
            <a:r>
              <a:rPr lang="en-US" sz="1200" b="0" i="0" u="none" strike="noStrike" kern="1200" baseline="0" dirty="0" err="1">
                <a:solidFill>
                  <a:schemeClr val="tx1"/>
                </a:solidFill>
                <a:latin typeface="+mn-lt"/>
                <a:ea typeface="+mn-ea"/>
                <a:cs typeface="+mn-cs"/>
              </a:rPr>
              <a:t>thì</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giống</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dịch</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sách</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dịch</a:t>
            </a:r>
            <a:r>
              <a:rPr lang="en-US" sz="1200" b="0" i="0" u="none" strike="noStrike" kern="1200" baseline="0" dirty="0">
                <a:solidFill>
                  <a:schemeClr val="tx1"/>
                </a:solidFill>
                <a:latin typeface="+mn-lt"/>
                <a:ea typeface="+mn-ea"/>
                <a:cs typeface="+mn-cs"/>
              </a:rPr>
              <a:t> 1 </a:t>
            </a:r>
            <a:r>
              <a:rPr lang="en-US" sz="1200" b="0" i="0" u="none" strike="noStrike" kern="1200" baseline="0" dirty="0" err="1">
                <a:solidFill>
                  <a:schemeClr val="tx1"/>
                </a:solidFill>
                <a:latin typeface="+mn-lt"/>
                <a:ea typeface="+mn-ea"/>
                <a:cs typeface="+mn-cs"/>
              </a:rPr>
              <a:t>lần</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ghi</a:t>
            </a:r>
            <a:r>
              <a:rPr lang="en-US" sz="1200" b="0" i="0" u="none" strike="noStrike" kern="1200" baseline="0" dirty="0">
                <a:solidFill>
                  <a:schemeClr val="tx1"/>
                </a:solidFill>
                <a:latin typeface="+mn-lt"/>
                <a:ea typeface="+mn-ea"/>
                <a:cs typeface="+mn-cs"/>
              </a:rPr>
              <a:t> ra </a:t>
            </a:r>
            <a:r>
              <a:rPr lang="en-US" sz="1200" b="0" i="0" u="none" strike="noStrike" kern="1200" baseline="0" dirty="0" err="1">
                <a:solidFill>
                  <a:schemeClr val="tx1"/>
                </a:solidFill>
                <a:latin typeface="+mn-lt"/>
                <a:ea typeface="+mn-ea"/>
                <a:cs typeface="+mn-cs"/>
              </a:rPr>
              <a:t>giấy</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là</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có</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đọc</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bất</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kỳ</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lúc</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nào</a:t>
            </a:r>
            <a:endParaRPr lang="en-US" sz="1200" b="0" i="0" u="none" strike="noStrike" kern="1200" baseline="0" dirty="0">
              <a:solidFill>
                <a:schemeClr val="tx1"/>
              </a:solidFill>
              <a:latin typeface="+mn-lt"/>
              <a:ea typeface="+mn-ea"/>
              <a:cs typeface="+mn-cs"/>
            </a:endParaRPr>
          </a:p>
          <a:p>
            <a:pPr marL="457200" marR="0" lvl="0" indent="-228600" algn="l" defTabSz="914400" rtl="0" eaLnBrk="1" fontAlgn="auto" latinLnBrk="0" hangingPunct="1">
              <a:lnSpc>
                <a:spcPct val="100000"/>
              </a:lnSpc>
              <a:spcBef>
                <a:spcPts val="360"/>
              </a:spcBef>
              <a:spcAft>
                <a:spcPts val="0"/>
              </a:spcAft>
              <a:buClr>
                <a:srgbClr val="000000"/>
              </a:buClr>
              <a:buSzPts val="1400"/>
              <a:buFont typeface="Arial"/>
              <a:buNone/>
              <a:tabLst/>
              <a:defRPr/>
            </a:pPr>
            <a:r>
              <a:rPr lang="en-US" sz="1200" b="0" i="0" u="none" strike="noStrike" kern="1200" baseline="0" dirty="0">
                <a:solidFill>
                  <a:schemeClr val="tx1"/>
                </a:solidFill>
                <a:latin typeface="+mn-lt"/>
                <a:ea typeface="+mn-ea"/>
                <a:cs typeface="+mn-cs"/>
              </a:rPr>
              <a:t>-&gt; </a:t>
            </a:r>
            <a:r>
              <a:rPr lang="en-US" sz="1200" b="0" i="0" u="none" strike="noStrike" kern="1200" baseline="0" dirty="0" err="1">
                <a:solidFill>
                  <a:schemeClr val="tx1"/>
                </a:solidFill>
                <a:latin typeface="+mn-lt"/>
                <a:ea typeface="+mn-ea"/>
                <a:cs typeface="+mn-cs"/>
              </a:rPr>
              <a:t>Đây</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rõ</a:t>
            </a:r>
            <a:r>
              <a:rPr lang="en-US" sz="1200" b="0" i="0" u="none" strike="noStrike" kern="1200" baseline="0" dirty="0">
                <a:solidFill>
                  <a:schemeClr val="tx1"/>
                </a:solidFill>
                <a:latin typeface="+mn-lt"/>
                <a:ea typeface="+mn-ea"/>
                <a:cs typeface="+mn-cs"/>
              </a:rPr>
              <a:t> rang </a:t>
            </a:r>
            <a:r>
              <a:rPr lang="en-US" sz="1200" b="0" i="0" u="none" strike="noStrike" kern="1200" baseline="0" dirty="0" err="1">
                <a:solidFill>
                  <a:schemeClr val="tx1"/>
                </a:solidFill>
                <a:latin typeface="+mn-lt"/>
                <a:ea typeface="+mn-ea"/>
                <a:cs typeface="+mn-cs"/>
              </a:rPr>
              <a:t>là</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một</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bước</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tiến</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rất</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là</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lớn</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của</a:t>
            </a:r>
            <a:r>
              <a:rPr lang="en-US" sz="1200" b="0" i="0" u="none" strike="noStrike" kern="1200" baseline="0" dirty="0">
                <a:solidFill>
                  <a:schemeClr val="tx1"/>
                </a:solidFill>
                <a:latin typeface="+mn-lt"/>
                <a:ea typeface="+mn-ea"/>
                <a:cs typeface="+mn-cs"/>
              </a:rPr>
              <a:t> Android, </a:t>
            </a:r>
            <a:r>
              <a:rPr lang="en-US" sz="1200" b="0" i="0" u="none" strike="noStrike" kern="1200" baseline="0" dirty="0" err="1">
                <a:solidFill>
                  <a:schemeClr val="tx1"/>
                </a:solidFill>
                <a:latin typeface="+mn-lt"/>
                <a:ea typeface="+mn-ea"/>
                <a:cs typeface="+mn-cs"/>
              </a:rPr>
              <a:t>và</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nó</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bắt</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đầu</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cho</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những</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bước</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tiến</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tiếp</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theo</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để</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giúp</a:t>
            </a:r>
            <a:r>
              <a:rPr lang="en-US" sz="1200" b="0" i="0" u="none" strike="noStrike" kern="1200" baseline="0" dirty="0">
                <a:solidFill>
                  <a:schemeClr val="tx1"/>
                </a:solidFill>
                <a:latin typeface="+mn-lt"/>
                <a:ea typeface="+mn-ea"/>
                <a:cs typeface="+mn-cs"/>
              </a:rPr>
              <a:t> Android </a:t>
            </a:r>
            <a:r>
              <a:rPr lang="en-US" sz="1200" b="0" i="0" u="none" strike="noStrike" kern="1200" baseline="0" dirty="0" err="1">
                <a:solidFill>
                  <a:schemeClr val="tx1"/>
                </a:solidFill>
                <a:latin typeface="+mn-lt"/>
                <a:ea typeface="+mn-ea"/>
                <a:cs typeface="+mn-cs"/>
              </a:rPr>
              <a:t>đuổi</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kịp</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hơn</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về</a:t>
            </a:r>
            <a:r>
              <a:rPr lang="en-US" sz="1200" b="0" i="0" u="none" strike="noStrike" kern="1200" baseline="0" dirty="0">
                <a:solidFill>
                  <a:schemeClr val="tx1"/>
                </a:solidFill>
                <a:latin typeface="+mn-lt"/>
                <a:ea typeface="+mn-ea"/>
                <a:cs typeface="+mn-cs"/>
              </a:rPr>
              <a:t> iOS </a:t>
            </a:r>
            <a:r>
              <a:rPr lang="en-US" sz="1200" b="0" i="0" u="none" strike="noStrike" kern="1200" baseline="0" dirty="0" err="1">
                <a:solidFill>
                  <a:schemeClr val="tx1"/>
                </a:solidFill>
                <a:latin typeface="+mn-lt"/>
                <a:ea typeface="+mn-ea"/>
                <a:cs typeface="+mn-cs"/>
              </a:rPr>
              <a:t>về</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sự</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mượt</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cũng</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như</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độ</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mượt</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mà</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trong</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quá</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trình</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sử</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dụng</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ứng</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dụng</a:t>
            </a:r>
            <a:endParaRPr lang="en-US" sz="1200" b="0" i="0" u="none" strike="noStrike" kern="1200" baseline="0" dirty="0">
              <a:solidFill>
                <a:schemeClr val="tx1"/>
              </a:solidFill>
              <a:latin typeface="+mn-lt"/>
              <a:ea typeface="+mn-ea"/>
              <a:cs typeface="+mn-cs"/>
            </a:endParaRPr>
          </a:p>
          <a:p>
            <a:pPr marL="457200" marR="0" lvl="0" indent="-228600" algn="l" defTabSz="914400" rtl="0" eaLnBrk="1" fontAlgn="auto" latinLnBrk="0" hangingPunct="1">
              <a:lnSpc>
                <a:spcPct val="100000"/>
              </a:lnSpc>
              <a:spcBef>
                <a:spcPts val="360"/>
              </a:spcBef>
              <a:spcAft>
                <a:spcPts val="0"/>
              </a:spcAft>
              <a:buClr>
                <a:srgbClr val="000000"/>
              </a:buClr>
              <a:buSzPts val="1400"/>
              <a:buFont typeface="Arial"/>
              <a:buNone/>
              <a:tabLst/>
              <a:defRPr/>
            </a:pPr>
            <a:r>
              <a:rPr lang="en-US" sz="1200" b="0" i="0" u="none" strike="noStrike" kern="1200" baseline="0" dirty="0">
                <a:solidFill>
                  <a:schemeClr val="tx1"/>
                </a:solidFill>
                <a:latin typeface="+mn-lt"/>
                <a:ea typeface="+mn-ea"/>
                <a:cs typeface="+mn-cs"/>
              </a:rPr>
              <a:t>-&gt; </a:t>
            </a:r>
            <a:r>
              <a:rPr lang="en-US" sz="1200" b="0" i="0" u="none" strike="noStrike" kern="1200" baseline="0" dirty="0" err="1">
                <a:solidFill>
                  <a:schemeClr val="tx1"/>
                </a:solidFill>
                <a:latin typeface="+mn-lt"/>
                <a:ea typeface="+mn-ea"/>
                <a:cs typeface="+mn-cs"/>
              </a:rPr>
              <a:t>Thậm</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chí</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theo</a:t>
            </a:r>
            <a:r>
              <a:rPr lang="en-US" sz="1200" b="0" i="0" u="none" strike="noStrike" kern="1200" baseline="0" dirty="0">
                <a:solidFill>
                  <a:schemeClr val="tx1"/>
                </a:solidFill>
                <a:latin typeface="+mn-lt"/>
                <a:ea typeface="+mn-ea"/>
                <a:cs typeface="+mn-cs"/>
              </a:rPr>
              <a:t> 1 </a:t>
            </a:r>
            <a:r>
              <a:rPr lang="en-US" sz="1200" b="0" i="0" u="none" strike="noStrike" kern="1200" baseline="0" dirty="0" err="1">
                <a:solidFill>
                  <a:schemeClr val="tx1"/>
                </a:solidFill>
                <a:latin typeface="+mn-lt"/>
                <a:ea typeface="+mn-ea"/>
                <a:cs typeface="+mn-cs"/>
              </a:rPr>
              <a:t>vài</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nguồn</a:t>
            </a:r>
            <a:r>
              <a:rPr lang="en-US" sz="1200" b="0" i="0" u="none" strike="noStrike" kern="1200" baseline="0" dirty="0">
                <a:solidFill>
                  <a:schemeClr val="tx1"/>
                </a:solidFill>
                <a:latin typeface="+mn-lt"/>
                <a:ea typeface="+mn-ea"/>
                <a:cs typeface="+mn-cs"/>
              </a:rPr>
              <a:t> tin </a:t>
            </a:r>
            <a:r>
              <a:rPr lang="en-US" sz="1200" b="0" i="0" u="none" strike="noStrike" kern="1200" baseline="0" dirty="0" err="1">
                <a:solidFill>
                  <a:schemeClr val="tx1"/>
                </a:solidFill>
                <a:latin typeface="+mn-lt"/>
                <a:ea typeface="+mn-ea"/>
                <a:cs typeface="+mn-cs"/>
              </a:rPr>
              <a:t>thì</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phương</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pháp</a:t>
            </a:r>
            <a:r>
              <a:rPr lang="en-US" sz="1200" b="0" i="0" u="none" strike="noStrike" kern="1200" baseline="0" dirty="0">
                <a:solidFill>
                  <a:schemeClr val="tx1"/>
                </a:solidFill>
                <a:latin typeface="+mn-lt"/>
                <a:ea typeface="+mn-ea"/>
                <a:cs typeface="+mn-cs"/>
              </a:rPr>
              <a:t> AOT </a:t>
            </a:r>
            <a:r>
              <a:rPr lang="en-US" sz="1200" b="0" i="0" u="none" strike="noStrike" kern="1200" baseline="0" dirty="0" err="1">
                <a:solidFill>
                  <a:schemeClr val="tx1"/>
                </a:solidFill>
                <a:latin typeface="+mn-lt"/>
                <a:ea typeface="+mn-ea"/>
                <a:cs typeface="+mn-cs"/>
              </a:rPr>
              <a:t>còn</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được</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chính</a:t>
            </a:r>
            <a:r>
              <a:rPr lang="en-US" sz="1200" b="0" i="0" u="none" strike="noStrike" kern="1200" baseline="0" dirty="0">
                <a:solidFill>
                  <a:schemeClr val="tx1"/>
                </a:solidFill>
                <a:latin typeface="+mn-lt"/>
                <a:ea typeface="+mn-ea"/>
                <a:cs typeface="+mn-cs"/>
              </a:rPr>
              <a:t> Apple copy </a:t>
            </a:r>
            <a:r>
              <a:rPr lang="en-US" sz="1200" b="0" i="0" u="none" strike="noStrike" kern="1200" baseline="0" dirty="0" err="1">
                <a:solidFill>
                  <a:schemeClr val="tx1"/>
                </a:solidFill>
                <a:latin typeface="+mn-lt"/>
                <a:ea typeface="+mn-ea"/>
                <a:cs typeface="+mn-cs"/>
              </a:rPr>
              <a:t>lại</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và</a:t>
            </a:r>
            <a:r>
              <a:rPr lang="en-US" sz="1200" b="0" i="0" u="none" strike="noStrike" kern="1200" baseline="0" dirty="0">
                <a:solidFill>
                  <a:schemeClr val="tx1"/>
                </a:solidFill>
                <a:latin typeface="+mn-lt"/>
                <a:ea typeface="+mn-ea"/>
                <a:cs typeface="+mn-cs"/>
              </a:rPr>
              <a:t> Apple </a:t>
            </a:r>
            <a:r>
              <a:rPr lang="en-US" sz="1200" b="0" i="0" u="none" strike="noStrike" kern="1200" baseline="0" dirty="0" err="1">
                <a:solidFill>
                  <a:schemeClr val="tx1"/>
                </a:solidFill>
                <a:latin typeface="+mn-lt"/>
                <a:ea typeface="+mn-ea"/>
                <a:cs typeface="+mn-cs"/>
              </a:rPr>
              <a:t>có</a:t>
            </a:r>
            <a:r>
              <a:rPr lang="en-US" sz="1200" b="0" i="0" u="none" strike="noStrike" kern="1200" baseline="0" dirty="0">
                <a:solidFill>
                  <a:schemeClr val="tx1"/>
                </a:solidFill>
                <a:latin typeface="+mn-lt"/>
                <a:ea typeface="+mn-ea"/>
                <a:cs typeface="+mn-cs"/>
              </a:rPr>
              <a:t> ý </a:t>
            </a:r>
            <a:r>
              <a:rPr lang="en-US" sz="1200" b="0" i="0" u="none" strike="noStrike" kern="1200" baseline="0" dirty="0" err="1">
                <a:solidFill>
                  <a:schemeClr val="tx1"/>
                </a:solidFill>
                <a:latin typeface="+mn-lt"/>
                <a:ea typeface="+mn-ea"/>
                <a:cs typeface="+mn-cs"/>
              </a:rPr>
              <a:t>định</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chạy</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những</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ứng</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dụng</a:t>
            </a:r>
            <a:r>
              <a:rPr lang="en-US" sz="1200" b="0" i="0" u="none" strike="noStrike" kern="1200" baseline="0" dirty="0">
                <a:solidFill>
                  <a:schemeClr val="tx1"/>
                </a:solidFill>
                <a:latin typeface="+mn-lt"/>
                <a:ea typeface="+mn-ea"/>
                <a:cs typeface="+mn-cs"/>
              </a:rPr>
              <a:t> x86 </a:t>
            </a:r>
            <a:r>
              <a:rPr lang="en-US" sz="1200" b="0" i="0" u="none" strike="noStrike" kern="1200" baseline="0" dirty="0" err="1">
                <a:solidFill>
                  <a:schemeClr val="tx1"/>
                </a:solidFill>
                <a:latin typeface="+mn-lt"/>
                <a:ea typeface="+mn-ea"/>
                <a:cs typeface="+mn-cs"/>
              </a:rPr>
              <a:t>trên</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những</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mẫu</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máy</a:t>
            </a:r>
            <a:r>
              <a:rPr lang="en-US" sz="1200" b="0" i="0" u="none" strike="noStrike" kern="1200" baseline="0" dirty="0">
                <a:solidFill>
                  <a:schemeClr val="tx1"/>
                </a:solidFill>
                <a:latin typeface="+mn-lt"/>
                <a:ea typeface="+mn-ea"/>
                <a:cs typeface="+mn-cs"/>
              </a:rPr>
              <a:t> Mac ARM </a:t>
            </a:r>
            <a:r>
              <a:rPr lang="en-US" sz="1200" b="0" i="0" u="none" strike="noStrike" kern="1200" baseline="0" dirty="0" err="1">
                <a:solidFill>
                  <a:schemeClr val="tx1"/>
                </a:solidFill>
                <a:latin typeface="+mn-lt"/>
                <a:ea typeface="+mn-ea"/>
                <a:cs typeface="+mn-cs"/>
              </a:rPr>
              <a:t>sắp</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tới</a:t>
            </a:r>
            <a:endParaRPr lang="en-US" sz="12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5AB4860C-B797-4868-A37C-8946973C2DEC}" type="slidenum">
              <a:rPr lang="en-US" smtClean="0"/>
              <a:t>13</a:t>
            </a:fld>
            <a:endParaRPr lang="en-US"/>
          </a:p>
        </p:txBody>
      </p:sp>
    </p:spTree>
    <p:extLst>
      <p:ext uri="{BB962C8B-B14F-4D97-AF65-F5344CB8AC3E}">
        <p14:creationId xmlns:p14="http://schemas.microsoft.com/office/powerpoint/2010/main" val="14830650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360"/>
              </a:spcBef>
              <a:spcAft>
                <a:spcPts val="0"/>
              </a:spcAft>
              <a:buClr>
                <a:srgbClr val="000000"/>
              </a:buClr>
              <a:buSzPts val="1400"/>
              <a:buFont typeface="Arial"/>
              <a:buNone/>
              <a:tabLst/>
              <a:defRPr/>
            </a:pPr>
            <a:r>
              <a:rPr lang="en-US" sz="1200" b="0" i="0" u="none" strike="noStrike" kern="1200" baseline="0" dirty="0">
                <a:solidFill>
                  <a:schemeClr val="tx1"/>
                </a:solidFill>
                <a:latin typeface="+mn-lt"/>
                <a:ea typeface="+mn-ea"/>
                <a:cs typeface="+mn-cs"/>
              </a:rPr>
              <a:t>-&gt; Ko </a:t>
            </a:r>
            <a:r>
              <a:rPr lang="en-US" sz="1200" b="0" i="0" u="none" strike="noStrike" kern="1200" baseline="0" dirty="0" err="1">
                <a:solidFill>
                  <a:schemeClr val="tx1"/>
                </a:solidFill>
                <a:latin typeface="+mn-lt"/>
                <a:ea typeface="+mn-ea"/>
                <a:cs typeface="+mn-cs"/>
              </a:rPr>
              <a:t>chỉ</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vậy</a:t>
            </a:r>
            <a:r>
              <a:rPr lang="en-US" sz="1200" b="0" i="0" u="none" strike="noStrike" kern="1200" baseline="0" dirty="0">
                <a:solidFill>
                  <a:schemeClr val="tx1"/>
                </a:solidFill>
                <a:latin typeface="+mn-lt"/>
                <a:ea typeface="+mn-ea"/>
                <a:cs typeface="+mn-cs"/>
              </a:rPr>
              <a:t>, Google </a:t>
            </a:r>
            <a:r>
              <a:rPr lang="en-US" sz="1200" b="0" i="0" u="none" strike="noStrike" kern="1200" baseline="0" dirty="0" err="1">
                <a:solidFill>
                  <a:schemeClr val="tx1"/>
                </a:solidFill>
                <a:latin typeface="+mn-lt"/>
                <a:ea typeface="+mn-ea"/>
                <a:cs typeface="+mn-cs"/>
              </a:rPr>
              <a:t>còn</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ngày</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càng</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cải</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tiến</a:t>
            </a:r>
            <a:r>
              <a:rPr lang="en-US" sz="1200" b="0" i="0" u="none" strike="noStrike" kern="1200" baseline="0" dirty="0">
                <a:solidFill>
                  <a:schemeClr val="tx1"/>
                </a:solidFill>
                <a:latin typeface="+mn-lt"/>
                <a:ea typeface="+mn-ea"/>
                <a:cs typeface="+mn-cs"/>
              </a:rPr>
              <a:t> Android </a:t>
            </a:r>
            <a:r>
              <a:rPr lang="en-US" sz="1200" b="0" i="0" u="none" strike="noStrike" kern="1200" baseline="0" dirty="0" err="1">
                <a:solidFill>
                  <a:schemeClr val="tx1"/>
                </a:solidFill>
                <a:latin typeface="+mn-lt"/>
                <a:ea typeface="+mn-ea"/>
                <a:cs typeface="+mn-cs"/>
              </a:rPr>
              <a:t>khiến</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cho</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nó</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ngày</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càng</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thông</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minh</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và</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biến</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ảo</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hơn</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nhiều</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kể</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từ</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phiên</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bản</a:t>
            </a:r>
            <a:r>
              <a:rPr lang="en-US" sz="1200" b="0" i="0" u="none" strike="noStrike" kern="1200" baseline="0" dirty="0">
                <a:solidFill>
                  <a:schemeClr val="tx1"/>
                </a:solidFill>
                <a:latin typeface="+mn-lt"/>
                <a:ea typeface="+mn-ea"/>
                <a:cs typeface="+mn-cs"/>
              </a:rPr>
              <a:t> Android 7 </a:t>
            </a:r>
            <a:r>
              <a:rPr lang="en-US" sz="1200" b="0" i="0" u="none" strike="noStrike" kern="1200" baseline="0" dirty="0" err="1">
                <a:solidFill>
                  <a:schemeClr val="tx1"/>
                </a:solidFill>
                <a:latin typeface="+mn-lt"/>
                <a:ea typeface="+mn-ea"/>
                <a:cs typeface="+mn-cs"/>
              </a:rPr>
              <a:t>trở</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đi</a:t>
            </a:r>
            <a:endParaRPr lang="en-US" sz="1200" b="0" i="0" u="none" strike="noStrike" kern="1200" baseline="0" dirty="0">
              <a:solidFill>
                <a:schemeClr val="tx1"/>
              </a:solidFill>
              <a:latin typeface="+mn-lt"/>
              <a:ea typeface="+mn-ea"/>
              <a:cs typeface="+mn-cs"/>
            </a:endParaRPr>
          </a:p>
          <a:p>
            <a:pPr marL="457200" marR="0" lvl="0" indent="-228600" algn="l" defTabSz="914400" rtl="0" eaLnBrk="1" fontAlgn="auto" latinLnBrk="0" hangingPunct="1">
              <a:lnSpc>
                <a:spcPct val="100000"/>
              </a:lnSpc>
              <a:spcBef>
                <a:spcPts val="360"/>
              </a:spcBef>
              <a:spcAft>
                <a:spcPts val="0"/>
              </a:spcAft>
              <a:buClr>
                <a:srgbClr val="000000"/>
              </a:buClr>
              <a:buSzPts val="1400"/>
              <a:buFont typeface="Arial"/>
              <a:buNone/>
              <a:tabLst/>
              <a:defRPr/>
            </a:pPr>
            <a:r>
              <a:rPr lang="en-US" sz="1200" b="0" i="0" u="none" strike="noStrike" kern="1200" baseline="0" dirty="0">
                <a:solidFill>
                  <a:schemeClr val="tx1"/>
                </a:solidFill>
                <a:latin typeface="+mn-lt"/>
                <a:ea typeface="+mn-ea"/>
                <a:cs typeface="+mn-cs"/>
              </a:rPr>
              <a:t>-&gt; </a:t>
            </a:r>
            <a:r>
              <a:rPr lang="en-US" sz="1200" b="0" i="0" u="none" strike="noStrike" kern="1200" baseline="0" dirty="0" err="1">
                <a:solidFill>
                  <a:schemeClr val="tx1"/>
                </a:solidFill>
                <a:latin typeface="+mn-lt"/>
                <a:ea typeface="+mn-ea"/>
                <a:cs typeface="+mn-cs"/>
              </a:rPr>
              <a:t>Ngày</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xưa</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mỗi</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khi</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mua</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máy</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về</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cài</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đặt</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ứng</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dụng</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mở</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máy</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lên</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thì</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nó</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hơi</a:t>
            </a:r>
            <a:r>
              <a:rPr lang="en-US" sz="1200" b="0" i="0" u="none" strike="noStrike" kern="1200" baseline="0" dirty="0">
                <a:solidFill>
                  <a:schemeClr val="tx1"/>
                </a:solidFill>
                <a:latin typeface="+mn-lt"/>
                <a:ea typeface="+mn-ea"/>
                <a:cs typeface="+mn-cs"/>
              </a:rPr>
              <a:t> lag </a:t>
            </a:r>
            <a:r>
              <a:rPr lang="en-US" sz="1200" b="0" i="0" u="none" strike="noStrike" kern="1200" baseline="0" dirty="0" err="1">
                <a:solidFill>
                  <a:schemeClr val="tx1"/>
                </a:solidFill>
                <a:latin typeface="+mn-lt"/>
                <a:ea typeface="+mn-ea"/>
                <a:cs typeface="+mn-cs"/>
              </a:rPr>
              <a:t>lag</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và</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hao</a:t>
            </a:r>
            <a:r>
              <a:rPr lang="en-US" sz="1200" b="0" i="0" u="none" strike="noStrike" kern="1200" baseline="0" dirty="0">
                <a:solidFill>
                  <a:schemeClr val="tx1"/>
                </a:solidFill>
                <a:latin typeface="+mn-lt"/>
                <a:ea typeface="+mn-ea"/>
                <a:cs typeface="+mn-cs"/>
              </a:rPr>
              <a:t> pin, </a:t>
            </a:r>
            <a:r>
              <a:rPr lang="en-US" sz="1200" b="0" i="0" u="none" strike="noStrike" kern="1200" baseline="0" dirty="0" err="1">
                <a:solidFill>
                  <a:schemeClr val="tx1"/>
                </a:solidFill>
                <a:latin typeface="+mn-lt"/>
                <a:ea typeface="+mn-ea"/>
                <a:cs typeface="+mn-cs"/>
              </a:rPr>
              <a:t>phải</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mất</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một</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thời</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gian</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thì</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máy</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mới</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dần</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dần</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ổn</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định</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lại</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được</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đó</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chính</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là</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bởi</a:t>
            </a:r>
            <a:r>
              <a:rPr lang="en-US" sz="1200" b="0" i="0" u="none" strike="noStrike" kern="1200" baseline="0" dirty="0">
                <a:solidFill>
                  <a:schemeClr val="tx1"/>
                </a:solidFill>
                <a:latin typeface="+mn-lt"/>
                <a:ea typeface="+mn-ea"/>
                <a:cs typeface="+mn-cs"/>
              </a:rPr>
              <a:t> ở Android 5 </a:t>
            </a:r>
            <a:r>
              <a:rPr lang="en-US" sz="1200" b="0" i="0" u="none" strike="noStrike" kern="1200" baseline="0" dirty="0" err="1">
                <a:solidFill>
                  <a:schemeClr val="tx1"/>
                </a:solidFill>
                <a:latin typeface="+mn-lt"/>
                <a:ea typeface="+mn-ea"/>
                <a:cs typeface="+mn-cs"/>
              </a:rPr>
              <a:t>thì</a:t>
            </a:r>
            <a:r>
              <a:rPr lang="en-US" sz="1200" b="0" i="0" u="none" strike="noStrike" kern="1200" baseline="0" dirty="0">
                <a:solidFill>
                  <a:schemeClr val="tx1"/>
                </a:solidFill>
                <a:latin typeface="+mn-lt"/>
                <a:ea typeface="+mn-ea"/>
                <a:cs typeface="+mn-cs"/>
              </a:rPr>
              <a:t> ART </a:t>
            </a:r>
            <a:r>
              <a:rPr lang="en-US" sz="1200" b="0" i="0" u="none" strike="noStrike" kern="1200" baseline="0" dirty="0" err="1">
                <a:solidFill>
                  <a:schemeClr val="tx1"/>
                </a:solidFill>
                <a:latin typeface="+mn-lt"/>
                <a:ea typeface="+mn-ea"/>
                <a:cs typeface="+mn-cs"/>
              </a:rPr>
              <a:t>phải</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biên</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soạn</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và</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lưu</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toàn</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bộ</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vào</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bộ</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nhớ</a:t>
            </a:r>
            <a:r>
              <a:rPr lang="en-US" sz="1200" b="0" i="0" u="none" strike="noStrike" kern="1200" baseline="0" dirty="0">
                <a:solidFill>
                  <a:schemeClr val="tx1"/>
                </a:solidFill>
                <a:latin typeface="+mn-lt"/>
                <a:ea typeface="+mn-ea"/>
                <a:cs typeface="+mn-cs"/>
              </a:rPr>
              <a:t> ở </a:t>
            </a:r>
            <a:r>
              <a:rPr lang="en-US" sz="1200" b="0" i="0" u="none" strike="noStrike" kern="1200" baseline="0" dirty="0" err="1">
                <a:solidFill>
                  <a:schemeClr val="tx1"/>
                </a:solidFill>
                <a:latin typeface="+mn-lt"/>
                <a:ea typeface="+mn-ea"/>
                <a:cs typeface="+mn-cs"/>
              </a:rPr>
              <a:t>ngay</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thời</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điểm</a:t>
            </a:r>
            <a:r>
              <a:rPr lang="en-US" sz="1200" b="0" i="0" u="none" strike="noStrike" kern="1200" baseline="0" dirty="0">
                <a:solidFill>
                  <a:schemeClr val="tx1"/>
                </a:solidFill>
                <a:latin typeface="+mn-lt"/>
                <a:ea typeface="+mn-ea"/>
                <a:cs typeface="+mn-cs"/>
              </a:rPr>
              <a:t> ban </a:t>
            </a:r>
            <a:r>
              <a:rPr lang="en-US" sz="1200" b="0" i="0" u="none" strike="noStrike" kern="1200" baseline="0" dirty="0" err="1">
                <a:solidFill>
                  <a:schemeClr val="tx1"/>
                </a:solidFill>
                <a:latin typeface="+mn-lt"/>
                <a:ea typeface="+mn-ea"/>
                <a:cs typeface="+mn-cs"/>
              </a:rPr>
              <a:t>đầu</a:t>
            </a:r>
            <a:r>
              <a:rPr lang="en-US" sz="1200" b="0" i="0" u="none" strike="noStrike" kern="1200" baseline="0" dirty="0">
                <a:solidFill>
                  <a:schemeClr val="tx1"/>
                </a:solidFill>
                <a:latin typeface="+mn-lt"/>
                <a:ea typeface="+mn-ea"/>
                <a:cs typeface="+mn-cs"/>
              </a:rPr>
              <a:t>, -&gt; </a:t>
            </a:r>
            <a:r>
              <a:rPr lang="en-US" sz="1200" b="0" i="0" u="none" strike="noStrike" kern="1200" baseline="0" dirty="0" err="1">
                <a:solidFill>
                  <a:schemeClr val="tx1"/>
                </a:solidFill>
                <a:latin typeface="+mn-lt"/>
                <a:ea typeface="+mn-ea"/>
                <a:cs typeface="+mn-cs"/>
              </a:rPr>
              <a:t>tốn</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bộ</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nhớ</a:t>
            </a:r>
            <a:r>
              <a:rPr lang="en-US" sz="1200" b="0" i="0" u="none" strike="noStrike" kern="1200" baseline="0" dirty="0">
                <a:solidFill>
                  <a:schemeClr val="tx1"/>
                </a:solidFill>
                <a:latin typeface="+mn-lt"/>
                <a:ea typeface="+mn-ea"/>
                <a:cs typeface="+mn-cs"/>
              </a:rPr>
              <a:t> -&gt; </a:t>
            </a:r>
            <a:r>
              <a:rPr lang="en-US" sz="1200" b="0" i="0" u="none" strike="noStrike" kern="1200" baseline="0" dirty="0" err="1">
                <a:solidFill>
                  <a:schemeClr val="tx1"/>
                </a:solidFill>
                <a:latin typeface="+mn-lt"/>
                <a:ea typeface="+mn-ea"/>
                <a:cs typeface="+mn-cs"/>
              </a:rPr>
              <a:t>cài</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đặt</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ứng</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dụng</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lâu</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hơn</a:t>
            </a:r>
            <a:r>
              <a:rPr lang="en-US" sz="1200" b="0" i="0" u="none" strike="noStrike" kern="1200" baseline="0" dirty="0">
                <a:solidFill>
                  <a:schemeClr val="tx1"/>
                </a:solidFill>
                <a:latin typeface="+mn-lt"/>
                <a:ea typeface="+mn-ea"/>
                <a:cs typeface="+mn-cs"/>
              </a:rPr>
              <a:t> -&gt; do </a:t>
            </a:r>
            <a:r>
              <a:rPr lang="en-US" sz="1200" b="0" i="0" u="none" strike="noStrike" kern="1200" baseline="0" dirty="0" err="1">
                <a:solidFill>
                  <a:schemeClr val="tx1"/>
                </a:solidFill>
                <a:latin typeface="+mn-lt"/>
                <a:ea typeface="+mn-ea"/>
                <a:cs typeface="+mn-cs"/>
              </a:rPr>
              <a:t>máy</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hoạt</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động</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rất</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nhiều</a:t>
            </a:r>
            <a:r>
              <a:rPr lang="en-US" sz="1200" b="0" i="0" u="none" strike="noStrike" kern="1200" baseline="0" dirty="0">
                <a:solidFill>
                  <a:schemeClr val="tx1"/>
                </a:solidFill>
                <a:latin typeface="+mn-lt"/>
                <a:ea typeface="+mn-ea"/>
                <a:cs typeface="+mn-cs"/>
              </a:rPr>
              <a:t> ở </a:t>
            </a:r>
            <a:r>
              <a:rPr lang="en-US" sz="1200" b="0" i="0" u="none" strike="noStrike" kern="1200" baseline="0" dirty="0" err="1">
                <a:solidFill>
                  <a:schemeClr val="tx1"/>
                </a:solidFill>
                <a:latin typeface="+mn-lt"/>
                <a:ea typeface="+mn-ea"/>
                <a:cs typeface="+mn-cs"/>
              </a:rPr>
              <a:t>thời</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điểm</a:t>
            </a:r>
            <a:r>
              <a:rPr lang="en-US" sz="1200" b="0" i="0" u="none" strike="noStrike" kern="1200" baseline="0" dirty="0">
                <a:solidFill>
                  <a:schemeClr val="tx1"/>
                </a:solidFill>
                <a:latin typeface="+mn-lt"/>
                <a:ea typeface="+mn-ea"/>
                <a:cs typeface="+mn-cs"/>
              </a:rPr>
              <a:t> ban </a:t>
            </a:r>
            <a:r>
              <a:rPr lang="en-US" sz="1200" b="0" i="0" u="none" strike="noStrike" kern="1200" baseline="0" dirty="0" err="1">
                <a:solidFill>
                  <a:schemeClr val="tx1"/>
                </a:solidFill>
                <a:latin typeface="+mn-lt"/>
                <a:ea typeface="+mn-ea"/>
                <a:cs typeface="+mn-cs"/>
              </a:rPr>
              <a:t>đầu</a:t>
            </a:r>
            <a:r>
              <a:rPr lang="en-US" sz="1200" b="0" i="0" u="none" strike="noStrike" kern="1200" baseline="0" dirty="0">
                <a:solidFill>
                  <a:schemeClr val="tx1"/>
                </a:solidFill>
                <a:latin typeface="+mn-lt"/>
                <a:ea typeface="+mn-ea"/>
                <a:cs typeface="+mn-cs"/>
              </a:rPr>
              <a:t> -&gt;</a:t>
            </a:r>
            <a:r>
              <a:rPr lang="en-US" sz="1200" b="0" i="0" u="none" strike="noStrike" kern="1200" baseline="0" dirty="0" err="1">
                <a:solidFill>
                  <a:schemeClr val="tx1"/>
                </a:solidFill>
                <a:latin typeface="+mn-lt"/>
                <a:ea typeface="+mn-ea"/>
                <a:cs typeface="+mn-cs"/>
              </a:rPr>
              <a:t>máy</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chậm</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giật</a:t>
            </a:r>
            <a:r>
              <a:rPr lang="en-US" sz="1200" b="0" i="0" u="none" strike="noStrike" kern="1200" baseline="0" dirty="0">
                <a:solidFill>
                  <a:schemeClr val="tx1"/>
                </a:solidFill>
                <a:latin typeface="+mn-lt"/>
                <a:ea typeface="+mn-ea"/>
                <a:cs typeface="+mn-cs"/>
              </a:rPr>
              <a:t> lag, </a:t>
            </a:r>
            <a:r>
              <a:rPr lang="en-US" sz="1200" b="0" i="0" u="none" strike="noStrike" kern="1200" baseline="0" dirty="0" err="1">
                <a:solidFill>
                  <a:schemeClr val="tx1"/>
                </a:solidFill>
                <a:latin typeface="+mn-lt"/>
                <a:ea typeface="+mn-ea"/>
                <a:cs typeface="+mn-cs"/>
              </a:rPr>
              <a:t>sau</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mới</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ổn</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định</a:t>
            </a:r>
            <a:r>
              <a:rPr lang="en-US" sz="1200" b="0" i="0" u="none" strike="noStrike" kern="1200" baseline="0" dirty="0">
                <a:solidFill>
                  <a:schemeClr val="tx1"/>
                </a:solidFill>
                <a:latin typeface="+mn-lt"/>
                <a:ea typeface="+mn-ea"/>
                <a:cs typeface="+mn-cs"/>
              </a:rPr>
              <a:t> </a:t>
            </a:r>
          </a:p>
          <a:p>
            <a:pPr marL="457200" marR="0" lvl="0" indent="-228600" algn="l" defTabSz="914400" rtl="0" eaLnBrk="1" fontAlgn="auto" latinLnBrk="0" hangingPunct="1">
              <a:lnSpc>
                <a:spcPct val="100000"/>
              </a:lnSpc>
              <a:spcBef>
                <a:spcPts val="360"/>
              </a:spcBef>
              <a:spcAft>
                <a:spcPts val="0"/>
              </a:spcAft>
              <a:buClr>
                <a:srgbClr val="000000"/>
              </a:buClr>
              <a:buSzPts val="1400"/>
              <a:buFont typeface="Arial"/>
              <a:buNone/>
              <a:tabLst/>
              <a:defRPr/>
            </a:pPr>
            <a:r>
              <a:rPr lang="en-US" sz="1200" b="0" i="0" u="none" strike="noStrike" kern="1200" baseline="0" dirty="0">
                <a:solidFill>
                  <a:schemeClr val="tx1"/>
                </a:solidFill>
                <a:latin typeface="+mn-lt"/>
                <a:ea typeface="+mn-ea"/>
                <a:cs typeface="+mn-cs"/>
              </a:rPr>
              <a:t>-&gt; </a:t>
            </a:r>
            <a:r>
              <a:rPr lang="en-US" sz="1200" b="0" i="0" u="none" strike="noStrike" kern="1200" baseline="0" dirty="0" err="1">
                <a:solidFill>
                  <a:schemeClr val="tx1"/>
                </a:solidFill>
                <a:latin typeface="+mn-lt"/>
                <a:ea typeface="+mn-ea"/>
                <a:cs typeface="+mn-cs"/>
              </a:rPr>
              <a:t>Ngay</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từ</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phiên</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bản</a:t>
            </a:r>
            <a:r>
              <a:rPr lang="en-US" sz="1200" b="0" i="0" u="none" strike="noStrike" kern="1200" baseline="0" dirty="0">
                <a:solidFill>
                  <a:schemeClr val="tx1"/>
                </a:solidFill>
                <a:latin typeface="+mn-lt"/>
                <a:ea typeface="+mn-ea"/>
                <a:cs typeface="+mn-cs"/>
              </a:rPr>
              <a:t> Android 7, Android </a:t>
            </a:r>
            <a:r>
              <a:rPr lang="en-US" sz="1200" b="0" i="0" u="none" strike="noStrike" kern="1200" baseline="0" dirty="0" err="1">
                <a:solidFill>
                  <a:schemeClr val="tx1"/>
                </a:solidFill>
                <a:latin typeface="+mn-lt"/>
                <a:ea typeface="+mn-ea"/>
                <a:cs typeface="+mn-cs"/>
              </a:rPr>
              <a:t>áp</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dụng</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cả</a:t>
            </a:r>
            <a:r>
              <a:rPr lang="en-US" sz="1200" b="0" i="0" u="none" strike="noStrike" kern="1200" baseline="0" dirty="0">
                <a:solidFill>
                  <a:schemeClr val="tx1"/>
                </a:solidFill>
                <a:latin typeface="+mn-lt"/>
                <a:ea typeface="+mn-ea"/>
                <a:cs typeface="+mn-cs"/>
              </a:rPr>
              <a:t> 2 PP JIT </a:t>
            </a:r>
            <a:r>
              <a:rPr lang="en-US" sz="1200" b="0" i="0" u="none" strike="noStrike" kern="1200" baseline="0" dirty="0" err="1">
                <a:solidFill>
                  <a:schemeClr val="tx1"/>
                </a:solidFill>
                <a:latin typeface="+mn-lt"/>
                <a:ea typeface="+mn-ea"/>
                <a:cs typeface="+mn-cs"/>
              </a:rPr>
              <a:t>Andoid</a:t>
            </a:r>
            <a:r>
              <a:rPr lang="en-US" sz="1200" b="0" i="0" u="none" strike="noStrike" kern="1200" baseline="0" dirty="0">
                <a:solidFill>
                  <a:schemeClr val="tx1"/>
                </a:solidFill>
                <a:latin typeface="+mn-lt"/>
                <a:ea typeface="+mn-ea"/>
                <a:cs typeface="+mn-cs"/>
              </a:rPr>
              <a:t> 4.4 </a:t>
            </a:r>
            <a:r>
              <a:rPr lang="en-US" sz="1200" b="0" i="0" u="none" strike="noStrike" kern="1200" baseline="0" dirty="0" err="1">
                <a:solidFill>
                  <a:schemeClr val="tx1"/>
                </a:solidFill>
                <a:latin typeface="+mn-lt"/>
                <a:ea typeface="+mn-ea"/>
                <a:cs typeface="+mn-cs"/>
              </a:rPr>
              <a:t>về</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trước</a:t>
            </a:r>
            <a:r>
              <a:rPr lang="en-US" sz="1200" b="0" i="0" u="none" strike="noStrike" kern="1200" baseline="0" dirty="0">
                <a:solidFill>
                  <a:schemeClr val="tx1"/>
                </a:solidFill>
                <a:latin typeface="+mn-lt"/>
                <a:ea typeface="+mn-ea"/>
                <a:cs typeface="+mn-cs"/>
              </a:rPr>
              <a:t>, AOT Android 5, </a:t>
            </a:r>
            <a:r>
              <a:rPr lang="en-US" sz="1200" b="0" i="0" u="none" strike="noStrike" kern="1200" baseline="0" dirty="0" err="1">
                <a:solidFill>
                  <a:schemeClr val="tx1"/>
                </a:solidFill>
                <a:latin typeface="+mn-lt"/>
                <a:ea typeface="+mn-ea"/>
                <a:cs typeface="+mn-cs"/>
              </a:rPr>
              <a:t>cụ</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thể</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khi</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người</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dùng</a:t>
            </a:r>
            <a:r>
              <a:rPr lang="en-US" sz="1200" b="0" i="0" u="none" strike="noStrike" kern="1200" baseline="0" dirty="0">
                <a:solidFill>
                  <a:schemeClr val="tx1"/>
                </a:solidFill>
                <a:latin typeface="+mn-lt"/>
                <a:ea typeface="+mn-ea"/>
                <a:cs typeface="+mn-cs"/>
              </a:rPr>
              <a:t> k </a:t>
            </a:r>
            <a:r>
              <a:rPr lang="en-US" sz="1200" b="0" i="0" u="none" strike="noStrike" kern="1200" baseline="0" dirty="0" err="1">
                <a:solidFill>
                  <a:schemeClr val="tx1"/>
                </a:solidFill>
                <a:latin typeface="+mn-lt"/>
                <a:ea typeface="+mn-ea"/>
                <a:cs typeface="+mn-cs"/>
              </a:rPr>
              <a:t>dùng</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máy</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nữa</a:t>
            </a:r>
            <a:r>
              <a:rPr lang="en-US" sz="1200" b="0" i="0" u="none" strike="noStrike" kern="1200" baseline="0" dirty="0">
                <a:solidFill>
                  <a:schemeClr val="tx1"/>
                </a:solidFill>
                <a:latin typeface="+mn-lt"/>
                <a:ea typeface="+mn-ea"/>
                <a:cs typeface="+mn-cs"/>
              </a:rPr>
              <a:t>, Android </a:t>
            </a:r>
            <a:r>
              <a:rPr lang="en-US" sz="1200" b="0" i="0" u="none" strike="noStrike" kern="1200" baseline="0" dirty="0" err="1">
                <a:solidFill>
                  <a:schemeClr val="tx1"/>
                </a:solidFill>
                <a:latin typeface="+mn-lt"/>
                <a:ea typeface="+mn-ea"/>
                <a:cs typeface="+mn-cs"/>
              </a:rPr>
              <a:t>sẽ</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liên</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tục</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tự</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động</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chạy</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ngầm</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và</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biên</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dịch</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trước</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một</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vài</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thành</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phần</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quan</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trọng</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của</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các</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ứng</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dụng</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theo</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cách</a:t>
            </a:r>
            <a:r>
              <a:rPr lang="en-US" sz="1200" b="0" i="0" u="none" strike="noStrike" kern="1200" baseline="0" dirty="0">
                <a:solidFill>
                  <a:schemeClr val="tx1"/>
                </a:solidFill>
                <a:latin typeface="+mn-lt"/>
                <a:ea typeface="+mn-ea"/>
                <a:cs typeface="+mn-cs"/>
              </a:rPr>
              <a:t> AOT </a:t>
            </a:r>
            <a:r>
              <a:rPr lang="en-US" sz="1200" b="0" i="0" u="none" strike="noStrike" kern="1200" baseline="0" dirty="0" err="1">
                <a:solidFill>
                  <a:schemeClr val="tx1"/>
                </a:solidFill>
                <a:latin typeface="+mn-lt"/>
                <a:ea typeface="+mn-ea"/>
                <a:cs typeface="+mn-cs"/>
              </a:rPr>
              <a:t>của</a:t>
            </a:r>
            <a:r>
              <a:rPr lang="en-US" sz="1200" b="0" i="0" u="none" strike="noStrike" kern="1200" baseline="0" dirty="0">
                <a:solidFill>
                  <a:schemeClr val="tx1"/>
                </a:solidFill>
                <a:latin typeface="+mn-lt"/>
                <a:ea typeface="+mn-ea"/>
                <a:cs typeface="+mn-cs"/>
              </a:rPr>
              <a:t> ART </a:t>
            </a:r>
            <a:r>
              <a:rPr lang="en-US" sz="1200" b="0" i="0" u="none" strike="noStrike" kern="1200" baseline="0" dirty="0" err="1">
                <a:solidFill>
                  <a:schemeClr val="tx1"/>
                </a:solidFill>
                <a:latin typeface="+mn-lt"/>
                <a:ea typeface="+mn-ea"/>
                <a:cs typeface="+mn-cs"/>
              </a:rPr>
              <a:t>hiện</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tại</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ngược</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lại</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những</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thành</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phần</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ít</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quan</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trọng</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hơn</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thì</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sẽ</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được</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biên</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soạn</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theo</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cách</a:t>
            </a:r>
            <a:r>
              <a:rPr lang="en-US" sz="1200" b="0" i="0" u="none" strike="noStrike" kern="1200" baseline="0" dirty="0">
                <a:solidFill>
                  <a:schemeClr val="tx1"/>
                </a:solidFill>
                <a:latin typeface="+mn-lt"/>
                <a:ea typeface="+mn-ea"/>
                <a:cs typeface="+mn-cs"/>
              </a:rPr>
              <a:t> JIT </a:t>
            </a:r>
            <a:r>
              <a:rPr lang="en-US" sz="1200" b="0" i="0" u="none" strike="noStrike" kern="1200" baseline="0" dirty="0" err="1">
                <a:solidFill>
                  <a:schemeClr val="tx1"/>
                </a:solidFill>
                <a:latin typeface="+mn-lt"/>
                <a:ea typeface="+mn-ea"/>
                <a:cs typeface="+mn-cs"/>
              </a:rPr>
              <a:t>trước</a:t>
            </a:r>
            <a:r>
              <a:rPr lang="en-US" sz="1200" b="0" i="0" u="none" strike="noStrike" kern="1200" baseline="0" dirty="0">
                <a:solidFill>
                  <a:schemeClr val="tx1"/>
                </a:solidFill>
                <a:latin typeface="+mn-lt"/>
                <a:ea typeface="+mn-ea"/>
                <a:cs typeface="+mn-cs"/>
              </a:rPr>
              <a:t> kia </a:t>
            </a:r>
            <a:r>
              <a:rPr lang="en-US" sz="1200" b="0" i="0" u="none" strike="noStrike" kern="1200" baseline="0" dirty="0" err="1">
                <a:solidFill>
                  <a:schemeClr val="tx1"/>
                </a:solidFill>
                <a:latin typeface="+mn-lt"/>
                <a:ea typeface="+mn-ea"/>
                <a:cs typeface="+mn-cs"/>
              </a:rPr>
              <a:t>của</a:t>
            </a:r>
            <a:r>
              <a:rPr lang="en-US" sz="1200" b="0" i="0" u="none" strike="noStrike" kern="1200" baseline="0" dirty="0">
                <a:solidFill>
                  <a:schemeClr val="tx1"/>
                </a:solidFill>
                <a:latin typeface="+mn-lt"/>
                <a:ea typeface="+mn-ea"/>
                <a:cs typeface="+mn-cs"/>
              </a:rPr>
              <a:t> Dalvik</a:t>
            </a:r>
          </a:p>
          <a:p>
            <a:pPr marL="457200" marR="0" lvl="0" indent="-228600" algn="l" defTabSz="914400" rtl="0" eaLnBrk="1" fontAlgn="auto" latinLnBrk="0" hangingPunct="1">
              <a:lnSpc>
                <a:spcPct val="100000"/>
              </a:lnSpc>
              <a:spcBef>
                <a:spcPts val="360"/>
              </a:spcBef>
              <a:spcAft>
                <a:spcPts val="0"/>
              </a:spcAft>
              <a:buClr>
                <a:srgbClr val="000000"/>
              </a:buClr>
              <a:buSzPts val="1400"/>
              <a:buFont typeface="Arial"/>
              <a:buNone/>
              <a:tabLst/>
              <a:defRPr/>
            </a:pPr>
            <a:r>
              <a:rPr lang="en-US" sz="1200" b="0" i="0" u="none" strike="noStrike" kern="1200" baseline="0" dirty="0">
                <a:solidFill>
                  <a:schemeClr val="tx1"/>
                </a:solidFill>
                <a:latin typeface="+mn-lt"/>
                <a:ea typeface="+mn-ea"/>
                <a:cs typeface="+mn-cs"/>
              </a:rPr>
              <a:t>-&gt; </a:t>
            </a:r>
            <a:r>
              <a:rPr lang="en-US" sz="1200" b="0" i="0" u="none" strike="noStrike" kern="1200" baseline="0" dirty="0" err="1">
                <a:solidFill>
                  <a:schemeClr val="tx1"/>
                </a:solidFill>
                <a:latin typeface="+mn-lt"/>
                <a:ea typeface="+mn-ea"/>
                <a:cs typeface="+mn-cs"/>
              </a:rPr>
              <a:t>Thậm</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chí</a:t>
            </a:r>
            <a:r>
              <a:rPr lang="en-US" sz="1200" b="0" i="0" u="none" strike="noStrike" kern="1200" baseline="0" dirty="0">
                <a:solidFill>
                  <a:schemeClr val="tx1"/>
                </a:solidFill>
                <a:latin typeface="+mn-lt"/>
                <a:ea typeface="+mn-ea"/>
                <a:cs typeface="+mn-cs"/>
              </a:rPr>
              <a:t>, AI </a:t>
            </a:r>
            <a:r>
              <a:rPr lang="en-US" sz="1200" b="0" i="0" u="none" strike="noStrike" kern="1200" baseline="0" dirty="0" err="1">
                <a:solidFill>
                  <a:schemeClr val="tx1"/>
                </a:solidFill>
                <a:latin typeface="+mn-lt"/>
                <a:ea typeface="+mn-ea"/>
                <a:cs typeface="+mn-cs"/>
              </a:rPr>
              <a:t>của</a:t>
            </a:r>
            <a:r>
              <a:rPr lang="en-US" sz="1200" b="0" i="0" u="none" strike="noStrike" kern="1200" baseline="0" dirty="0">
                <a:solidFill>
                  <a:schemeClr val="tx1"/>
                </a:solidFill>
                <a:latin typeface="+mn-lt"/>
                <a:ea typeface="+mn-ea"/>
                <a:cs typeface="+mn-cs"/>
              </a:rPr>
              <a:t> GG </a:t>
            </a:r>
            <a:r>
              <a:rPr lang="en-US" sz="1200" b="0" i="0" u="none" strike="noStrike" kern="1200" baseline="0" dirty="0" err="1">
                <a:solidFill>
                  <a:schemeClr val="tx1"/>
                </a:solidFill>
                <a:latin typeface="+mn-lt"/>
                <a:ea typeface="+mn-ea"/>
                <a:cs typeface="+mn-cs"/>
              </a:rPr>
              <a:t>tích</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hợp</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vào</a:t>
            </a:r>
            <a:r>
              <a:rPr lang="en-US" sz="1200" b="0" i="0" u="none" strike="noStrike" kern="1200" baseline="0" dirty="0">
                <a:solidFill>
                  <a:schemeClr val="tx1"/>
                </a:solidFill>
                <a:latin typeface="+mn-lt"/>
                <a:ea typeface="+mn-ea"/>
                <a:cs typeface="+mn-cs"/>
              </a:rPr>
              <a:t> Android </a:t>
            </a:r>
            <a:r>
              <a:rPr lang="en-US" sz="1200" b="0" i="0" u="none" strike="noStrike" kern="1200" baseline="0" dirty="0" err="1">
                <a:solidFill>
                  <a:schemeClr val="tx1"/>
                </a:solidFill>
                <a:latin typeface="+mn-lt"/>
                <a:ea typeface="+mn-ea"/>
                <a:cs typeface="+mn-cs"/>
              </a:rPr>
              <a:t>còn</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thông</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minh</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hơn</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nữa</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trong</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suốt</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quá</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trình</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sử</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dụng</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nó</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sẽ</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quyết</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định</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xem</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là</a:t>
            </a:r>
            <a:r>
              <a:rPr lang="en-US" sz="1200" b="0" i="0" u="none" strike="noStrike" kern="1200" baseline="0" dirty="0">
                <a:solidFill>
                  <a:schemeClr val="tx1"/>
                </a:solidFill>
                <a:latin typeface="+mn-lt"/>
                <a:ea typeface="+mn-ea"/>
                <a:cs typeface="+mn-cs"/>
              </a:rPr>
              <a:t> </a:t>
            </a:r>
          </a:p>
          <a:p>
            <a:pPr marL="457200" marR="0" lvl="0" indent="-228600" algn="l" defTabSz="914400" rtl="0" eaLnBrk="1" fontAlgn="auto" latinLnBrk="0" hangingPunct="1">
              <a:lnSpc>
                <a:spcPct val="100000"/>
              </a:lnSpc>
              <a:spcBef>
                <a:spcPts val="360"/>
              </a:spcBef>
              <a:spcAft>
                <a:spcPts val="0"/>
              </a:spcAft>
              <a:buClr>
                <a:srgbClr val="000000"/>
              </a:buClr>
              <a:buSzPts val="1400"/>
              <a:buFont typeface="Arial"/>
              <a:buNone/>
              <a:tabLst/>
              <a:defRPr/>
            </a:pPr>
            <a:r>
              <a:rPr lang="en-US" sz="1200" b="0" i="0" u="none" strike="noStrike" kern="1200" baseline="0" dirty="0" err="1">
                <a:solidFill>
                  <a:schemeClr val="tx1"/>
                </a:solidFill>
                <a:latin typeface="+mn-lt"/>
                <a:ea typeface="+mn-ea"/>
                <a:cs typeface="+mn-cs"/>
              </a:rPr>
              <a:t>ứng</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dụng</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nào</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người</a:t>
            </a:r>
            <a:r>
              <a:rPr lang="en-US" sz="1200" b="0" i="0" u="none" strike="noStrike" kern="1200" baseline="0" dirty="0">
                <a:solidFill>
                  <a:schemeClr val="tx1"/>
                </a:solidFill>
                <a:latin typeface="+mn-lt"/>
                <a:ea typeface="+mn-ea"/>
                <a:cs typeface="+mn-cs"/>
              </a:rPr>
              <a:t> dung </a:t>
            </a:r>
            <a:r>
              <a:rPr lang="en-US" sz="1200" b="0" i="0" u="none" strike="noStrike" kern="1200" baseline="0" dirty="0" err="1">
                <a:solidFill>
                  <a:schemeClr val="tx1"/>
                </a:solidFill>
                <a:latin typeface="+mn-lt"/>
                <a:ea typeface="+mn-ea"/>
                <a:cs typeface="+mn-cs"/>
              </a:rPr>
              <a:t>sử</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dụng</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thường</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xuyên</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thì</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nó</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sẽ</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được</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biên</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soạn</a:t>
            </a:r>
            <a:r>
              <a:rPr lang="en-US" sz="1200" b="0" i="0" u="none" strike="noStrike" kern="1200" baseline="0" dirty="0">
                <a:solidFill>
                  <a:schemeClr val="tx1"/>
                </a:solidFill>
                <a:latin typeface="+mn-lt"/>
                <a:ea typeface="+mn-ea"/>
                <a:cs typeface="+mn-cs"/>
              </a:rPr>
              <a:t> AOT </a:t>
            </a:r>
            <a:r>
              <a:rPr lang="en-US" sz="1200" b="0" i="0" u="none" strike="noStrike" kern="1200" baseline="0" dirty="0" err="1">
                <a:solidFill>
                  <a:schemeClr val="tx1"/>
                </a:solidFill>
                <a:latin typeface="+mn-lt"/>
                <a:ea typeface="+mn-ea"/>
                <a:cs typeface="+mn-cs"/>
              </a:rPr>
              <a:t>trước</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để</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tiết</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kiệm</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thời</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gian</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khởi</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đông</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vào</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ứng</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dụng</a:t>
            </a:r>
            <a:r>
              <a:rPr lang="en-US" sz="1200" b="0" i="0" u="none" strike="noStrike" kern="1200" baseline="0" dirty="0">
                <a:solidFill>
                  <a:schemeClr val="tx1"/>
                </a:solidFill>
                <a:latin typeface="+mn-lt"/>
                <a:ea typeface="+mn-ea"/>
                <a:cs typeface="+mn-cs"/>
              </a:rPr>
              <a:t>, </a:t>
            </a:r>
          </a:p>
          <a:p>
            <a:pPr marL="457200" marR="0" lvl="0" indent="-228600" algn="l" defTabSz="914400" rtl="0" eaLnBrk="1" fontAlgn="auto" latinLnBrk="0" hangingPunct="1">
              <a:lnSpc>
                <a:spcPct val="100000"/>
              </a:lnSpc>
              <a:spcBef>
                <a:spcPts val="360"/>
              </a:spcBef>
              <a:spcAft>
                <a:spcPts val="0"/>
              </a:spcAft>
              <a:buClr>
                <a:srgbClr val="000000"/>
              </a:buClr>
              <a:buSzPts val="1400"/>
              <a:buFont typeface="Arial"/>
              <a:buNone/>
              <a:tabLst/>
              <a:defRPr/>
            </a:pPr>
            <a:r>
              <a:rPr lang="en-US" sz="1200" b="0" i="0" u="none" strike="noStrike" kern="1200" baseline="0" dirty="0" err="1">
                <a:solidFill>
                  <a:schemeClr val="tx1"/>
                </a:solidFill>
                <a:latin typeface="+mn-lt"/>
                <a:ea typeface="+mn-ea"/>
                <a:cs typeface="+mn-cs"/>
              </a:rPr>
              <a:t>ứng</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dụng</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nào</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người</a:t>
            </a:r>
            <a:r>
              <a:rPr lang="en-US" sz="1200" b="0" i="0" u="none" strike="noStrike" kern="1200" baseline="0" dirty="0">
                <a:solidFill>
                  <a:schemeClr val="tx1"/>
                </a:solidFill>
                <a:latin typeface="+mn-lt"/>
                <a:ea typeface="+mn-ea"/>
                <a:cs typeface="+mn-cs"/>
              </a:rPr>
              <a:t> dung </a:t>
            </a:r>
            <a:r>
              <a:rPr lang="en-US" sz="1200" b="0" i="0" u="none" strike="noStrike" kern="1200" baseline="0" dirty="0" err="1">
                <a:solidFill>
                  <a:schemeClr val="tx1"/>
                </a:solidFill>
                <a:latin typeface="+mn-lt"/>
                <a:ea typeface="+mn-ea"/>
                <a:cs typeface="+mn-cs"/>
              </a:rPr>
              <a:t>ít</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sử</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dụng</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thì</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nó</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sẽ</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dọn</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dẹp</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bớt</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bộ</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nhớ</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đi</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và</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sử</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dụng</a:t>
            </a:r>
            <a:r>
              <a:rPr lang="en-US" sz="1200" b="0" i="0" u="none" strike="noStrike" kern="1200" baseline="0" dirty="0">
                <a:solidFill>
                  <a:schemeClr val="tx1"/>
                </a:solidFill>
                <a:latin typeface="+mn-lt"/>
                <a:ea typeface="+mn-ea"/>
                <a:cs typeface="+mn-cs"/>
              </a:rPr>
              <a:t> JIT </a:t>
            </a:r>
            <a:r>
              <a:rPr lang="en-US" sz="1200" b="0" i="0" u="none" strike="noStrike" kern="1200" baseline="0" dirty="0" err="1">
                <a:solidFill>
                  <a:schemeClr val="tx1"/>
                </a:solidFill>
                <a:latin typeface="+mn-lt"/>
                <a:ea typeface="+mn-ea"/>
                <a:cs typeface="+mn-cs"/>
              </a:rPr>
              <a:t>nhiều</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hơn</a:t>
            </a:r>
            <a:endParaRPr lang="en-US" sz="1200" b="0" i="0" u="none" strike="noStrike" kern="1200" baseline="0" dirty="0">
              <a:solidFill>
                <a:schemeClr val="tx1"/>
              </a:solidFill>
              <a:latin typeface="+mn-lt"/>
              <a:ea typeface="+mn-ea"/>
              <a:cs typeface="+mn-cs"/>
            </a:endParaRPr>
          </a:p>
          <a:p>
            <a:pPr marL="457200" marR="0" lvl="0" indent="-228600" algn="l" defTabSz="914400" rtl="0" eaLnBrk="1" fontAlgn="auto" latinLnBrk="0" hangingPunct="1">
              <a:lnSpc>
                <a:spcPct val="100000"/>
              </a:lnSpc>
              <a:spcBef>
                <a:spcPts val="360"/>
              </a:spcBef>
              <a:spcAft>
                <a:spcPts val="0"/>
              </a:spcAft>
              <a:buClr>
                <a:srgbClr val="000000"/>
              </a:buClr>
              <a:buSzPts val="1400"/>
              <a:buFont typeface="Arial"/>
              <a:buNone/>
              <a:tabLst/>
              <a:defRPr/>
            </a:pPr>
            <a:r>
              <a:rPr lang="en-US" sz="1200" b="0" i="0" u="none" strike="noStrike" kern="1200" baseline="0" dirty="0">
                <a:solidFill>
                  <a:schemeClr val="tx1"/>
                </a:solidFill>
                <a:latin typeface="+mn-lt"/>
                <a:ea typeface="+mn-ea"/>
                <a:cs typeface="+mn-cs"/>
              </a:rPr>
              <a:t>-&gt; </a:t>
            </a:r>
            <a:r>
              <a:rPr lang="en-US" sz="1200" b="0" i="0" u="none" strike="noStrike" kern="1200" baseline="0" dirty="0" err="1">
                <a:solidFill>
                  <a:schemeClr val="tx1"/>
                </a:solidFill>
                <a:latin typeface="+mn-lt"/>
                <a:ea typeface="+mn-ea"/>
                <a:cs typeface="+mn-cs"/>
              </a:rPr>
              <a:t>Kết</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quả</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là</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khi</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mọi</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thứ</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nó</a:t>
            </a:r>
            <a:r>
              <a:rPr lang="en-US" sz="1200" b="0" i="0" u="none" strike="noStrike" kern="1200" baseline="0" dirty="0">
                <a:solidFill>
                  <a:schemeClr val="tx1"/>
                </a:solidFill>
                <a:latin typeface="+mn-lt"/>
                <a:ea typeface="+mn-ea"/>
                <a:cs typeface="+mn-cs"/>
              </a:rPr>
              <a:t> k </a:t>
            </a:r>
            <a:r>
              <a:rPr lang="en-US" sz="1200" b="0" i="0" u="none" strike="noStrike" kern="1200" baseline="0" dirty="0" err="1">
                <a:solidFill>
                  <a:schemeClr val="tx1"/>
                </a:solidFill>
                <a:latin typeface="+mn-lt"/>
                <a:ea typeface="+mn-ea"/>
                <a:cs typeface="+mn-cs"/>
              </a:rPr>
              <a:t>lưu</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bừa</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bãi</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nữa</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thì</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người</a:t>
            </a:r>
            <a:r>
              <a:rPr lang="en-US" sz="1200" b="0" i="0" u="none" strike="noStrike" kern="1200" baseline="0" dirty="0">
                <a:solidFill>
                  <a:schemeClr val="tx1"/>
                </a:solidFill>
                <a:latin typeface="+mn-lt"/>
                <a:ea typeface="+mn-ea"/>
                <a:cs typeface="+mn-cs"/>
              </a:rPr>
              <a:t> dung </a:t>
            </a:r>
            <a:r>
              <a:rPr lang="en-US" sz="1200" b="0" i="0" u="none" strike="noStrike" kern="1200" baseline="0" dirty="0" err="1">
                <a:solidFill>
                  <a:schemeClr val="tx1"/>
                </a:solidFill>
                <a:latin typeface="+mn-lt"/>
                <a:ea typeface="+mn-ea"/>
                <a:cs typeface="+mn-cs"/>
              </a:rPr>
              <a:t>sẽ</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có</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ngày</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càng</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nhiều</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bộ</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nhớ</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để</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lưu</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trữ</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ảnh</a:t>
            </a:r>
            <a:r>
              <a:rPr lang="en-US" sz="1200" b="0" i="0" u="none" strike="noStrike" kern="1200" baseline="0" dirty="0">
                <a:solidFill>
                  <a:schemeClr val="tx1"/>
                </a:solidFill>
                <a:latin typeface="+mn-lt"/>
                <a:ea typeface="+mn-ea"/>
                <a:cs typeface="+mn-cs"/>
              </a:rPr>
              <a:t>, video, </a:t>
            </a:r>
            <a:r>
              <a:rPr lang="en-US" sz="1200" b="0" i="0" u="none" strike="noStrike" kern="1200" baseline="0" dirty="0" err="1">
                <a:solidFill>
                  <a:schemeClr val="tx1"/>
                </a:solidFill>
                <a:latin typeface="+mn-lt"/>
                <a:ea typeface="+mn-ea"/>
                <a:cs typeface="+mn-cs"/>
              </a:rPr>
              <a:t>và</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ứng</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dụng</a:t>
            </a:r>
            <a:r>
              <a:rPr lang="en-US" sz="1200" b="0" i="0" u="none" strike="noStrike" kern="1200" baseline="0" dirty="0">
                <a:solidFill>
                  <a:schemeClr val="tx1"/>
                </a:solidFill>
                <a:latin typeface="+mn-lt"/>
                <a:ea typeface="+mn-ea"/>
                <a:cs typeface="+mn-cs"/>
              </a:rPr>
              <a:t> Android </a:t>
            </a:r>
            <a:r>
              <a:rPr lang="en-US" sz="1200" b="0" i="0" u="none" strike="noStrike" kern="1200" baseline="0" dirty="0" err="1">
                <a:solidFill>
                  <a:schemeClr val="tx1"/>
                </a:solidFill>
                <a:latin typeface="+mn-lt"/>
                <a:ea typeface="+mn-ea"/>
                <a:cs typeface="+mn-cs"/>
              </a:rPr>
              <a:t>đời</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mới</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lúc</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nào</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nó</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cũng</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sẽ</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mượt</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mà</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hơn</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tất</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nhiên</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cũng</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sẽ</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kết</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hợp</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với</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các</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yếu</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tố</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phần</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cứng</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như</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độ</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nhạy</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cảm</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ứng</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phần</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mềm</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tối</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ưu</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làm</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sao</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thì</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mới</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tạo</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được</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một</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cái</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sự</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nhay</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một</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cái</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sự</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mượt</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mà</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tổng</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thể</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được</a:t>
            </a:r>
            <a:r>
              <a:rPr lang="en-US" sz="1200" b="0" i="0" u="none" strike="noStrike" kern="1200" baseline="0" dirty="0">
                <a:solidFill>
                  <a:schemeClr val="tx1"/>
                </a:solidFill>
                <a:latin typeface="+mn-lt"/>
                <a:ea typeface="+mn-ea"/>
                <a:cs typeface="+mn-cs"/>
              </a:rPr>
              <a:t>.</a:t>
            </a:r>
          </a:p>
          <a:p>
            <a:pPr marL="457200" marR="0" lvl="0" indent="-228600" algn="l" defTabSz="914400" rtl="0" eaLnBrk="1" fontAlgn="auto" latinLnBrk="0" hangingPunct="1">
              <a:lnSpc>
                <a:spcPct val="100000"/>
              </a:lnSpc>
              <a:spcBef>
                <a:spcPts val="360"/>
              </a:spcBef>
              <a:spcAft>
                <a:spcPts val="0"/>
              </a:spcAft>
              <a:buClr>
                <a:srgbClr val="000000"/>
              </a:buClr>
              <a:buSzPts val="1400"/>
              <a:buFont typeface="Arial"/>
              <a:buNone/>
              <a:tabLst/>
              <a:defRPr/>
            </a:pPr>
            <a:r>
              <a:rPr lang="en-US" sz="1200" b="0" i="0" u="none" strike="noStrike" kern="1200" baseline="0" dirty="0">
                <a:solidFill>
                  <a:schemeClr val="tx1"/>
                </a:solidFill>
                <a:latin typeface="+mn-lt"/>
                <a:ea typeface="+mn-ea"/>
                <a:cs typeface="+mn-cs"/>
              </a:rPr>
              <a:t>-&gt; </a:t>
            </a:r>
            <a:r>
              <a:rPr lang="en-US" sz="1200" b="0" i="0" u="none" strike="noStrike" kern="1200" baseline="0" dirty="0" err="1">
                <a:solidFill>
                  <a:schemeClr val="tx1"/>
                </a:solidFill>
                <a:latin typeface="+mn-lt"/>
                <a:ea typeface="+mn-ea"/>
                <a:cs typeface="+mn-cs"/>
              </a:rPr>
              <a:t>Máy</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ảo</a:t>
            </a:r>
            <a:r>
              <a:rPr lang="en-US" sz="1200" b="0" i="0" u="none" strike="noStrike" kern="1200" baseline="0" dirty="0">
                <a:solidFill>
                  <a:schemeClr val="tx1"/>
                </a:solidFill>
                <a:latin typeface="+mn-lt"/>
                <a:ea typeface="+mn-ea"/>
                <a:cs typeface="+mn-cs"/>
              </a:rPr>
              <a:t> Android h </a:t>
            </a:r>
            <a:r>
              <a:rPr lang="en-US" sz="1200" b="0" i="0" u="none" strike="noStrike" kern="1200" baseline="0" dirty="0" err="1">
                <a:solidFill>
                  <a:schemeClr val="tx1"/>
                </a:solidFill>
                <a:latin typeface="+mn-lt"/>
                <a:ea typeface="+mn-ea"/>
                <a:cs typeface="+mn-cs"/>
              </a:rPr>
              <a:t>đã</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hiện</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tại</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hơn</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rất</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nhiều</a:t>
            </a:r>
            <a:r>
              <a:rPr lang="en-US" sz="1200" b="0" i="0" u="none" strike="noStrike" kern="1200" baseline="0" dirty="0">
                <a:solidFill>
                  <a:schemeClr val="tx1"/>
                </a:solidFill>
                <a:latin typeface="+mn-lt"/>
                <a:ea typeface="+mn-ea"/>
                <a:cs typeface="+mn-cs"/>
              </a:rPr>
              <a:t>.</a:t>
            </a:r>
          </a:p>
        </p:txBody>
      </p:sp>
      <p:sp>
        <p:nvSpPr>
          <p:cNvPr id="4" name="Slide Number Placeholder 3"/>
          <p:cNvSpPr>
            <a:spLocks noGrp="1"/>
          </p:cNvSpPr>
          <p:nvPr>
            <p:ph type="sldNum" sz="quarter" idx="10"/>
          </p:nvPr>
        </p:nvSpPr>
        <p:spPr/>
        <p:txBody>
          <a:bodyPr/>
          <a:lstStyle/>
          <a:p>
            <a:fld id="{5AB4860C-B797-4868-A37C-8946973C2DEC}" type="slidenum">
              <a:rPr lang="en-US" smtClean="0"/>
              <a:t>14</a:t>
            </a:fld>
            <a:endParaRPr lang="en-US"/>
          </a:p>
        </p:txBody>
      </p:sp>
    </p:spTree>
    <p:extLst>
      <p:ext uri="{BB962C8B-B14F-4D97-AF65-F5344CB8AC3E}">
        <p14:creationId xmlns:p14="http://schemas.microsoft.com/office/powerpoint/2010/main" val="20702126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1. http://www.idc.com/prodserv/smartphone-os-market-share.jsp.</a:t>
            </a:r>
          </a:p>
          <a:p>
            <a:r>
              <a:rPr lang="en-US" sz="1200" b="0" i="0" u="none" strike="noStrike" kern="1200" baseline="0" dirty="0">
                <a:solidFill>
                  <a:schemeClr val="tx1"/>
                </a:solidFill>
                <a:latin typeface="+mn-lt"/>
                <a:ea typeface="+mn-ea"/>
                <a:cs typeface="+mn-cs"/>
              </a:rPr>
              <a:t>2. http://www.cnet.com/news/android-shipments-exceed-1-billion-for-first-time-in-</a:t>
            </a:r>
          </a:p>
          <a:p>
            <a:r>
              <a:rPr lang="en-US" sz="1200" b="0" i="0" u="none" strike="noStrike" kern="1200" baseline="0" dirty="0">
                <a:solidFill>
                  <a:schemeClr val="tx1"/>
                </a:solidFill>
                <a:latin typeface="+mn-lt"/>
                <a:ea typeface="+mn-ea"/>
                <a:cs typeface="+mn-cs"/>
              </a:rPr>
              <a:t>2014/.</a:t>
            </a:r>
          </a:p>
          <a:p>
            <a:r>
              <a:rPr lang="en-US" sz="1200" b="0" i="0" u="none" strike="noStrike" kern="1200" baseline="0" dirty="0">
                <a:solidFill>
                  <a:schemeClr val="tx1"/>
                </a:solidFill>
                <a:latin typeface="+mn-lt"/>
                <a:ea typeface="+mn-ea"/>
                <a:cs typeface="+mn-cs"/>
              </a:rPr>
              <a:t>3. http://www.pcworld.com/article/2896196/windows-forecast-to-gradually-grab-tabletmarket-</a:t>
            </a:r>
          </a:p>
          <a:p>
            <a:r>
              <a:rPr lang="en-US" sz="1200" b="0" i="0" u="none" strike="noStrike" kern="1200" baseline="0" dirty="0">
                <a:solidFill>
                  <a:schemeClr val="tx1"/>
                </a:solidFill>
                <a:latin typeface="+mn-lt"/>
                <a:ea typeface="+mn-ea"/>
                <a:cs typeface="+mn-cs"/>
              </a:rPr>
              <a:t>share-from-ios-and-android.html.</a:t>
            </a:r>
          </a:p>
          <a:p>
            <a:r>
              <a:rPr lang="en-US" sz="1200" b="0" i="0" u="none" strike="noStrike" kern="1200" baseline="0" dirty="0">
                <a:solidFill>
                  <a:schemeClr val="tx1"/>
                </a:solidFill>
                <a:latin typeface="+mn-lt"/>
                <a:ea typeface="+mn-ea"/>
                <a:cs typeface="+mn-cs"/>
              </a:rPr>
              <a:t>4. http://www.businessweek.com/articles/2013-05-29/behind-the-internet-of-things-isandroid-</a:t>
            </a:r>
          </a:p>
          <a:p>
            <a:r>
              <a:rPr lang="en-US" sz="1200" b="0" i="0" u="none" strike="noStrike" kern="1200" baseline="0" dirty="0">
                <a:solidFill>
                  <a:schemeClr val="tx1"/>
                </a:solidFill>
                <a:latin typeface="+mn-lt"/>
                <a:ea typeface="+mn-ea"/>
                <a:cs typeface="+mn-cs"/>
              </a:rPr>
              <a:t>and-its-everywhere.</a:t>
            </a:r>
          </a:p>
          <a:p>
            <a:r>
              <a:rPr lang="en-US" sz="1200" b="0" i="0" u="none" strike="noStrike" kern="1200" baseline="0" dirty="0">
                <a:solidFill>
                  <a:schemeClr val="tx1"/>
                </a:solidFill>
                <a:latin typeface="+mn-lt"/>
                <a:ea typeface="+mn-ea"/>
                <a:cs typeface="+mn-cs"/>
              </a:rPr>
              <a:t>5. http://www.telecompetitor.com/mobile-app-forecast-calls-for-revenue-of-99-</a:t>
            </a:r>
          </a:p>
          <a:p>
            <a:r>
              <a:rPr lang="en-US" sz="1200" b="0" i="0" u="none" strike="noStrike" kern="1200" baseline="0" dirty="0">
                <a:solidFill>
                  <a:schemeClr val="tx1"/>
                </a:solidFill>
                <a:latin typeface="+mn-lt"/>
                <a:ea typeface="+mn-ea"/>
                <a:cs typeface="+mn-cs"/>
              </a:rPr>
              <a:t>billion-by-2019/.</a:t>
            </a:r>
            <a:endParaRPr lang="en-US" dirty="0"/>
          </a:p>
        </p:txBody>
      </p:sp>
      <p:sp>
        <p:nvSpPr>
          <p:cNvPr id="4" name="Slide Number Placeholder 3"/>
          <p:cNvSpPr>
            <a:spLocks noGrp="1"/>
          </p:cNvSpPr>
          <p:nvPr>
            <p:ph type="sldNum" sz="quarter" idx="10"/>
          </p:nvPr>
        </p:nvSpPr>
        <p:spPr/>
        <p:txBody>
          <a:bodyPr/>
          <a:lstStyle/>
          <a:p>
            <a:fld id="{5AB4860C-B797-4868-A37C-8946973C2DEC}" type="slidenum">
              <a:rPr lang="en-US" smtClean="0"/>
              <a:t>15</a:t>
            </a:fld>
            <a:endParaRPr lang="en-US"/>
          </a:p>
        </p:txBody>
      </p:sp>
    </p:spTree>
    <p:extLst>
      <p:ext uri="{BB962C8B-B14F-4D97-AF65-F5344CB8AC3E}">
        <p14:creationId xmlns:p14="http://schemas.microsoft.com/office/powerpoint/2010/main" val="4329682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1. http://www.idc.com/prodserv/smartphone-os-market-share.jsp.</a:t>
            </a:r>
          </a:p>
          <a:p>
            <a:r>
              <a:rPr lang="en-US" sz="1200" b="0" i="0" u="none" strike="noStrike" kern="1200" baseline="0" dirty="0">
                <a:solidFill>
                  <a:schemeClr val="tx1"/>
                </a:solidFill>
                <a:latin typeface="+mn-lt"/>
                <a:ea typeface="+mn-ea"/>
                <a:cs typeface="+mn-cs"/>
              </a:rPr>
              <a:t>2. http://www.cnet.com/news/android-shipments-exceed-1-billion-for-first-time-in-</a:t>
            </a:r>
          </a:p>
          <a:p>
            <a:r>
              <a:rPr lang="en-US" sz="1200" b="0" i="0" u="none" strike="noStrike" kern="1200" baseline="0" dirty="0">
                <a:solidFill>
                  <a:schemeClr val="tx1"/>
                </a:solidFill>
                <a:latin typeface="+mn-lt"/>
                <a:ea typeface="+mn-ea"/>
                <a:cs typeface="+mn-cs"/>
              </a:rPr>
              <a:t>2014/.</a:t>
            </a:r>
          </a:p>
          <a:p>
            <a:r>
              <a:rPr lang="en-US" sz="1200" b="0" i="0" u="none" strike="noStrike" kern="1200" baseline="0" dirty="0">
                <a:solidFill>
                  <a:schemeClr val="tx1"/>
                </a:solidFill>
                <a:latin typeface="+mn-lt"/>
                <a:ea typeface="+mn-ea"/>
                <a:cs typeface="+mn-cs"/>
              </a:rPr>
              <a:t>3. http://www.pcworld.com/article/2896196/windows-forecast-to-gradually-grab-tabletmarket-</a:t>
            </a:r>
          </a:p>
          <a:p>
            <a:r>
              <a:rPr lang="en-US" sz="1200" b="0" i="0" u="none" strike="noStrike" kern="1200" baseline="0" dirty="0">
                <a:solidFill>
                  <a:schemeClr val="tx1"/>
                </a:solidFill>
                <a:latin typeface="+mn-lt"/>
                <a:ea typeface="+mn-ea"/>
                <a:cs typeface="+mn-cs"/>
              </a:rPr>
              <a:t>share-from-ios-and-android.html.</a:t>
            </a:r>
          </a:p>
          <a:p>
            <a:r>
              <a:rPr lang="en-US" sz="1200" b="0" i="0" u="none" strike="noStrike" kern="1200" baseline="0" dirty="0">
                <a:solidFill>
                  <a:schemeClr val="tx1"/>
                </a:solidFill>
                <a:latin typeface="+mn-lt"/>
                <a:ea typeface="+mn-ea"/>
                <a:cs typeface="+mn-cs"/>
              </a:rPr>
              <a:t>4. http://www.businessweek.com/articles/2013-05-29/behind-the-internet-of-things-isandroid-</a:t>
            </a:r>
          </a:p>
          <a:p>
            <a:r>
              <a:rPr lang="en-US" sz="1200" b="0" i="0" u="none" strike="noStrike" kern="1200" baseline="0" dirty="0">
                <a:solidFill>
                  <a:schemeClr val="tx1"/>
                </a:solidFill>
                <a:latin typeface="+mn-lt"/>
                <a:ea typeface="+mn-ea"/>
                <a:cs typeface="+mn-cs"/>
              </a:rPr>
              <a:t>and-its-everywhere.</a:t>
            </a:r>
          </a:p>
          <a:p>
            <a:r>
              <a:rPr lang="en-US" sz="1200" b="0" i="0" u="none" strike="noStrike" kern="1200" baseline="0" dirty="0">
                <a:solidFill>
                  <a:schemeClr val="tx1"/>
                </a:solidFill>
                <a:latin typeface="+mn-lt"/>
                <a:ea typeface="+mn-ea"/>
                <a:cs typeface="+mn-cs"/>
              </a:rPr>
              <a:t>5. http://www.telecompetitor.com/mobile-app-forecast-calls-for-revenue-of-99-</a:t>
            </a:r>
          </a:p>
          <a:p>
            <a:r>
              <a:rPr lang="en-US" sz="1200" b="0" i="0" u="none" strike="noStrike" kern="1200" baseline="0" dirty="0">
                <a:solidFill>
                  <a:schemeClr val="tx1"/>
                </a:solidFill>
                <a:latin typeface="+mn-lt"/>
                <a:ea typeface="+mn-ea"/>
                <a:cs typeface="+mn-cs"/>
              </a:rPr>
              <a:t>billion-by-2019/.</a:t>
            </a:r>
            <a:endParaRPr lang="en-US" dirty="0"/>
          </a:p>
        </p:txBody>
      </p:sp>
      <p:sp>
        <p:nvSpPr>
          <p:cNvPr id="4" name="Slide Number Placeholder 3"/>
          <p:cNvSpPr>
            <a:spLocks noGrp="1"/>
          </p:cNvSpPr>
          <p:nvPr>
            <p:ph type="sldNum" sz="quarter" idx="10"/>
          </p:nvPr>
        </p:nvSpPr>
        <p:spPr/>
        <p:txBody>
          <a:bodyPr/>
          <a:lstStyle/>
          <a:p>
            <a:fld id="{5AB4860C-B797-4868-A37C-8946973C2DEC}" type="slidenum">
              <a:rPr lang="en-US" smtClean="0"/>
              <a:t>16</a:t>
            </a:fld>
            <a:endParaRPr lang="en-US"/>
          </a:p>
        </p:txBody>
      </p:sp>
    </p:spTree>
    <p:extLst>
      <p:ext uri="{BB962C8B-B14F-4D97-AF65-F5344CB8AC3E}">
        <p14:creationId xmlns:p14="http://schemas.microsoft.com/office/powerpoint/2010/main" val="33319534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1. http://www.idc.com/prodserv/smartphone-os-market-share.jsp.</a:t>
            </a:r>
          </a:p>
          <a:p>
            <a:r>
              <a:rPr lang="en-US" sz="1200" b="0" i="0" u="none" strike="noStrike" kern="1200" baseline="0" dirty="0">
                <a:solidFill>
                  <a:schemeClr val="tx1"/>
                </a:solidFill>
                <a:latin typeface="+mn-lt"/>
                <a:ea typeface="+mn-ea"/>
                <a:cs typeface="+mn-cs"/>
              </a:rPr>
              <a:t>2. http://www.cnet.com/news/android-shipments-exceed-1-billion-for-first-time-in-</a:t>
            </a:r>
          </a:p>
          <a:p>
            <a:r>
              <a:rPr lang="en-US" sz="1200" b="0" i="0" u="none" strike="noStrike" kern="1200" baseline="0" dirty="0">
                <a:solidFill>
                  <a:schemeClr val="tx1"/>
                </a:solidFill>
                <a:latin typeface="+mn-lt"/>
                <a:ea typeface="+mn-ea"/>
                <a:cs typeface="+mn-cs"/>
              </a:rPr>
              <a:t>2014/.</a:t>
            </a:r>
          </a:p>
          <a:p>
            <a:r>
              <a:rPr lang="en-US" sz="1200" b="0" i="0" u="none" strike="noStrike" kern="1200" baseline="0" dirty="0">
                <a:solidFill>
                  <a:schemeClr val="tx1"/>
                </a:solidFill>
                <a:latin typeface="+mn-lt"/>
                <a:ea typeface="+mn-ea"/>
                <a:cs typeface="+mn-cs"/>
              </a:rPr>
              <a:t>3. http://www.pcworld.com/article/2896196/windows-forecast-to-gradually-grab-tabletmarket-</a:t>
            </a:r>
          </a:p>
          <a:p>
            <a:r>
              <a:rPr lang="en-US" sz="1200" b="0" i="0" u="none" strike="noStrike" kern="1200" baseline="0" dirty="0">
                <a:solidFill>
                  <a:schemeClr val="tx1"/>
                </a:solidFill>
                <a:latin typeface="+mn-lt"/>
                <a:ea typeface="+mn-ea"/>
                <a:cs typeface="+mn-cs"/>
              </a:rPr>
              <a:t>share-from-ios-and-android.html.</a:t>
            </a:r>
          </a:p>
          <a:p>
            <a:r>
              <a:rPr lang="en-US" sz="1200" b="0" i="0" u="none" strike="noStrike" kern="1200" baseline="0" dirty="0">
                <a:solidFill>
                  <a:schemeClr val="tx1"/>
                </a:solidFill>
                <a:latin typeface="+mn-lt"/>
                <a:ea typeface="+mn-ea"/>
                <a:cs typeface="+mn-cs"/>
              </a:rPr>
              <a:t>4. http://www.businessweek.com/articles/2013-05-29/behind-the-internet-of-things-isandroid-</a:t>
            </a:r>
          </a:p>
          <a:p>
            <a:r>
              <a:rPr lang="en-US" sz="1200" b="0" i="0" u="none" strike="noStrike" kern="1200" baseline="0" dirty="0">
                <a:solidFill>
                  <a:schemeClr val="tx1"/>
                </a:solidFill>
                <a:latin typeface="+mn-lt"/>
                <a:ea typeface="+mn-ea"/>
                <a:cs typeface="+mn-cs"/>
              </a:rPr>
              <a:t>and-its-everywhere.</a:t>
            </a:r>
          </a:p>
          <a:p>
            <a:r>
              <a:rPr lang="en-US" sz="1200" b="0" i="0" u="none" strike="noStrike" kern="1200" baseline="0" dirty="0">
                <a:solidFill>
                  <a:schemeClr val="tx1"/>
                </a:solidFill>
                <a:latin typeface="+mn-lt"/>
                <a:ea typeface="+mn-ea"/>
                <a:cs typeface="+mn-cs"/>
              </a:rPr>
              <a:t>5. http://www.telecompetitor.com/mobile-app-forecast-calls-for-revenue-of-99-</a:t>
            </a:r>
          </a:p>
          <a:p>
            <a:r>
              <a:rPr lang="en-US" sz="1200" b="0" i="0" u="none" strike="noStrike" kern="1200" baseline="0" dirty="0">
                <a:solidFill>
                  <a:schemeClr val="tx1"/>
                </a:solidFill>
                <a:latin typeface="+mn-lt"/>
                <a:ea typeface="+mn-ea"/>
                <a:cs typeface="+mn-cs"/>
              </a:rPr>
              <a:t>billion-by-2019/.</a:t>
            </a:r>
            <a:endParaRPr lang="en-US" dirty="0"/>
          </a:p>
        </p:txBody>
      </p:sp>
      <p:sp>
        <p:nvSpPr>
          <p:cNvPr id="4" name="Slide Number Placeholder 3"/>
          <p:cNvSpPr>
            <a:spLocks noGrp="1"/>
          </p:cNvSpPr>
          <p:nvPr>
            <p:ph type="sldNum" sz="quarter" idx="10"/>
          </p:nvPr>
        </p:nvSpPr>
        <p:spPr/>
        <p:txBody>
          <a:bodyPr/>
          <a:lstStyle/>
          <a:p>
            <a:fld id="{5AB4860C-B797-4868-A37C-8946973C2DEC}" type="slidenum">
              <a:rPr lang="en-US" smtClean="0"/>
              <a:t>17</a:t>
            </a:fld>
            <a:endParaRPr lang="en-US"/>
          </a:p>
        </p:txBody>
      </p:sp>
    </p:spTree>
    <p:extLst>
      <p:ext uri="{BB962C8B-B14F-4D97-AF65-F5344CB8AC3E}">
        <p14:creationId xmlns:p14="http://schemas.microsoft.com/office/powerpoint/2010/main" val="24253158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AB4860C-B797-4868-A37C-8946973C2DEC}" type="slidenum">
              <a:rPr lang="en-US" smtClean="0"/>
              <a:t>18</a:t>
            </a:fld>
            <a:endParaRPr lang="en-US"/>
          </a:p>
        </p:txBody>
      </p:sp>
    </p:spTree>
    <p:extLst>
      <p:ext uri="{BB962C8B-B14F-4D97-AF65-F5344CB8AC3E}">
        <p14:creationId xmlns:p14="http://schemas.microsoft.com/office/powerpoint/2010/main" val="25209524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1" u="none" strike="noStrike" kern="1200" baseline="0" dirty="0">
                <a:solidFill>
                  <a:schemeClr val="tx1"/>
                </a:solidFill>
                <a:latin typeface="+mn-lt"/>
                <a:ea typeface="+mn-ea"/>
                <a:cs typeface="+mn-cs"/>
              </a:rPr>
              <a:t>Java</a:t>
            </a:r>
          </a:p>
          <a:p>
            <a:r>
              <a:rPr lang="en-US" sz="1200" b="0" i="0" u="none" strike="noStrike" kern="1200" baseline="0" dirty="0">
                <a:solidFill>
                  <a:schemeClr val="tx1"/>
                </a:solidFill>
                <a:latin typeface="+mn-lt"/>
                <a:ea typeface="+mn-ea"/>
                <a:cs typeface="+mn-cs"/>
              </a:rPr>
              <a:t>Android apps are developed with Java—one of the world’s most widely used programming</a:t>
            </a:r>
          </a:p>
          <a:p>
            <a:r>
              <a:rPr lang="en-US" sz="1200" b="0" i="0" u="none" strike="noStrike" kern="1200" baseline="0" dirty="0">
                <a:solidFill>
                  <a:schemeClr val="tx1"/>
                </a:solidFill>
                <a:latin typeface="+mn-lt"/>
                <a:ea typeface="+mn-ea"/>
                <a:cs typeface="+mn-cs"/>
              </a:rPr>
              <a:t>languages. Java was a logical choice for the Android platform, because it’s powerful, free,</a:t>
            </a:r>
          </a:p>
          <a:p>
            <a:r>
              <a:rPr lang="en-US" sz="1200" b="0" i="0" u="none" strike="noStrike" kern="1200" baseline="0" dirty="0">
                <a:solidFill>
                  <a:schemeClr val="tx1"/>
                </a:solidFill>
                <a:latin typeface="+mn-lt"/>
                <a:ea typeface="+mn-ea"/>
                <a:cs typeface="+mn-cs"/>
              </a:rPr>
              <a:t>open source and used by millions of developers. Experienced Java programmers can quickly</a:t>
            </a:r>
          </a:p>
          <a:p>
            <a:r>
              <a:rPr lang="en-US" sz="1200" b="0" i="0" u="none" strike="noStrike" kern="1200" baseline="0" dirty="0">
                <a:solidFill>
                  <a:schemeClr val="tx1"/>
                </a:solidFill>
                <a:latin typeface="+mn-lt"/>
                <a:ea typeface="+mn-ea"/>
                <a:cs typeface="+mn-cs"/>
              </a:rPr>
              <a:t>dive into Android development, using Google’s Android APIs (Application Programming</a:t>
            </a:r>
          </a:p>
          <a:p>
            <a:r>
              <a:rPr lang="en-US" sz="1200" b="0" i="0" u="none" strike="noStrike" kern="1200" baseline="0" dirty="0">
                <a:solidFill>
                  <a:schemeClr val="tx1"/>
                </a:solidFill>
                <a:latin typeface="+mn-lt"/>
                <a:ea typeface="+mn-ea"/>
                <a:cs typeface="+mn-cs"/>
              </a:rPr>
              <a:t>Interfaces) and others available from third parties.</a:t>
            </a:r>
          </a:p>
          <a:p>
            <a:r>
              <a:rPr lang="en-US" sz="1200" b="0" i="0" u="none" strike="noStrike" kern="1200" baseline="0" dirty="0">
                <a:solidFill>
                  <a:schemeClr val="tx1"/>
                </a:solidFill>
                <a:latin typeface="+mn-lt"/>
                <a:ea typeface="+mn-ea"/>
                <a:cs typeface="+mn-cs"/>
              </a:rPr>
              <a:t>Java is object oriented and has access to extensive class libraries that help you quickly</a:t>
            </a:r>
          </a:p>
          <a:p>
            <a:r>
              <a:rPr lang="en-US" sz="1200" b="0" i="0" u="none" strike="noStrike" kern="1200" baseline="0" dirty="0">
                <a:solidFill>
                  <a:schemeClr val="tx1"/>
                </a:solidFill>
                <a:latin typeface="+mn-lt"/>
                <a:ea typeface="+mn-ea"/>
                <a:cs typeface="+mn-cs"/>
              </a:rPr>
              <a:t>develop powerful apps. GUI programming in Java is </a:t>
            </a:r>
            <a:r>
              <a:rPr lang="en-US" sz="1200" b="0" i="1" u="none" strike="noStrike" kern="1200" baseline="0" dirty="0">
                <a:solidFill>
                  <a:schemeClr val="tx1"/>
                </a:solidFill>
                <a:latin typeface="+mn-lt"/>
                <a:ea typeface="+mn-ea"/>
                <a:cs typeface="+mn-cs"/>
              </a:rPr>
              <a:t>event driven</a:t>
            </a:r>
            <a:r>
              <a:rPr lang="en-US" sz="1200" b="0" i="0" u="none" strike="noStrike" kern="1200" baseline="0" dirty="0">
                <a:solidFill>
                  <a:schemeClr val="tx1"/>
                </a:solidFill>
                <a:latin typeface="+mn-lt"/>
                <a:ea typeface="+mn-ea"/>
                <a:cs typeface="+mn-cs"/>
              </a:rPr>
              <a:t>—in this book, you’ll</a:t>
            </a:r>
          </a:p>
          <a:p>
            <a:r>
              <a:rPr lang="en-US" sz="1200" b="0" i="0" u="none" strike="noStrike" kern="1200" baseline="0" dirty="0">
                <a:solidFill>
                  <a:schemeClr val="tx1"/>
                </a:solidFill>
                <a:latin typeface="+mn-lt"/>
                <a:ea typeface="+mn-ea"/>
                <a:cs typeface="+mn-cs"/>
              </a:rPr>
              <a:t>write apps that respond to various user-initiated </a:t>
            </a:r>
            <a:r>
              <a:rPr lang="en-US" sz="1200" b="0" i="1" u="none" strike="noStrike" kern="1200" baseline="0" dirty="0">
                <a:solidFill>
                  <a:schemeClr val="tx1"/>
                </a:solidFill>
                <a:latin typeface="+mn-lt"/>
                <a:ea typeface="+mn-ea"/>
                <a:cs typeface="+mn-cs"/>
              </a:rPr>
              <a:t>events </a:t>
            </a:r>
            <a:r>
              <a:rPr lang="en-US" sz="1200" b="0" i="0" u="none" strike="noStrike" kern="1200" baseline="0" dirty="0">
                <a:solidFill>
                  <a:schemeClr val="tx1"/>
                </a:solidFill>
                <a:latin typeface="+mn-lt"/>
                <a:ea typeface="+mn-ea"/>
                <a:cs typeface="+mn-cs"/>
              </a:rPr>
              <a:t>such as </a:t>
            </a:r>
            <a:r>
              <a:rPr lang="en-US" sz="1200" b="0" i="1" u="none" strike="noStrike" kern="1200" baseline="0" dirty="0">
                <a:solidFill>
                  <a:schemeClr val="tx1"/>
                </a:solidFill>
                <a:latin typeface="+mn-lt"/>
                <a:ea typeface="+mn-ea"/>
                <a:cs typeface="+mn-cs"/>
              </a:rPr>
              <a:t>screen touches</a:t>
            </a:r>
            <a:r>
              <a:rPr lang="en-US" sz="1200" b="0" i="0" u="none" strike="noStrike" kern="1200" baseline="0" dirty="0">
                <a:solidFill>
                  <a:schemeClr val="tx1"/>
                </a:solidFill>
                <a:latin typeface="+mn-lt"/>
                <a:ea typeface="+mn-ea"/>
                <a:cs typeface="+mn-cs"/>
              </a:rPr>
              <a:t>. In addition</a:t>
            </a:r>
          </a:p>
          <a:p>
            <a:r>
              <a:rPr lang="en-US" sz="1200" b="0" i="0" u="none" strike="noStrike" kern="1200" baseline="0" dirty="0">
                <a:solidFill>
                  <a:schemeClr val="tx1"/>
                </a:solidFill>
                <a:latin typeface="+mn-lt"/>
                <a:ea typeface="+mn-ea"/>
                <a:cs typeface="+mn-cs"/>
              </a:rPr>
              <a:t>to directly programming portions of your apps, you’ll also use the Android Studio IDE to</a:t>
            </a:r>
          </a:p>
          <a:p>
            <a:r>
              <a:rPr lang="en-US" sz="1200" b="0" i="0" u="none" strike="noStrike" kern="1200" baseline="0" dirty="0">
                <a:solidFill>
                  <a:schemeClr val="tx1"/>
                </a:solidFill>
                <a:latin typeface="+mn-lt"/>
                <a:ea typeface="+mn-ea"/>
                <a:cs typeface="+mn-cs"/>
              </a:rPr>
              <a:t>conveniently drag and drop predefined objects such as buttons and textboxes into place</a:t>
            </a:r>
          </a:p>
          <a:p>
            <a:r>
              <a:rPr lang="en-US" sz="1200" b="0" i="0" u="none" strike="noStrike" kern="1200" baseline="0" dirty="0">
                <a:solidFill>
                  <a:schemeClr val="tx1"/>
                </a:solidFill>
                <a:latin typeface="+mn-lt"/>
                <a:ea typeface="+mn-ea"/>
                <a:cs typeface="+mn-cs"/>
              </a:rPr>
              <a:t>on your screen, and label and resize them. Using Android Studio, you can create, run, test</a:t>
            </a:r>
          </a:p>
          <a:p>
            <a:r>
              <a:rPr lang="en-US" sz="1200" b="0" i="0" u="none" strike="noStrike" kern="1200" baseline="0" dirty="0">
                <a:solidFill>
                  <a:schemeClr val="tx1"/>
                </a:solidFill>
                <a:latin typeface="+mn-lt"/>
                <a:ea typeface="+mn-ea"/>
                <a:cs typeface="+mn-cs"/>
              </a:rPr>
              <a:t>and debug Android apps quickly and conveniently.</a:t>
            </a:r>
          </a:p>
          <a:p>
            <a:endParaRPr lang="en-US" sz="1200" b="0" i="0" u="none" strike="noStrike" kern="1200" baseline="0" dirty="0">
              <a:solidFill>
                <a:schemeClr val="tx1"/>
              </a:solidFill>
              <a:latin typeface="+mn-lt"/>
              <a:ea typeface="+mn-ea"/>
              <a:cs typeface="+mn-cs"/>
            </a:endParaRPr>
          </a:p>
          <a:p>
            <a:r>
              <a:rPr lang="en-US" sz="1200" b="1" i="1" u="none" strike="noStrike" kern="1200" baseline="0" dirty="0" err="1">
                <a:solidFill>
                  <a:schemeClr val="tx1"/>
                </a:solidFill>
                <a:latin typeface="+mn-lt"/>
                <a:ea typeface="+mn-ea"/>
                <a:cs typeface="+mn-cs"/>
              </a:rPr>
              <a:t>Multitouch</a:t>
            </a:r>
            <a:r>
              <a:rPr lang="en-US" sz="1200" b="1" i="1" u="none" strike="noStrike" kern="1200" baseline="0" dirty="0">
                <a:solidFill>
                  <a:schemeClr val="tx1"/>
                </a:solidFill>
                <a:latin typeface="+mn-lt"/>
                <a:ea typeface="+mn-ea"/>
                <a:cs typeface="+mn-cs"/>
              </a:rPr>
              <a:t> Screen</a:t>
            </a:r>
          </a:p>
          <a:p>
            <a:r>
              <a:rPr lang="en-US" sz="1200" b="0" i="0" u="none" strike="noStrike" kern="1200" baseline="0" dirty="0">
                <a:solidFill>
                  <a:schemeClr val="tx1"/>
                </a:solidFill>
                <a:latin typeface="+mn-lt"/>
                <a:ea typeface="+mn-ea"/>
                <a:cs typeface="+mn-cs"/>
              </a:rPr>
              <a:t>Android smartphones wrap the functionality of a mobile phone, Internet client, MP3</a:t>
            </a:r>
          </a:p>
          <a:p>
            <a:r>
              <a:rPr lang="en-US" sz="1200" b="0" i="0" u="none" strike="noStrike" kern="1200" baseline="0" dirty="0">
                <a:solidFill>
                  <a:schemeClr val="tx1"/>
                </a:solidFill>
                <a:latin typeface="+mn-lt"/>
                <a:ea typeface="+mn-ea"/>
                <a:cs typeface="+mn-cs"/>
              </a:rPr>
              <a:t>player, gaming console, digital camera and more into a handheld device with full-color</a:t>
            </a:r>
          </a:p>
          <a:p>
            <a:r>
              <a:rPr lang="en-US" sz="1200" b="0" i="1" u="none" strike="noStrike" kern="1200" baseline="0" dirty="0" err="1">
                <a:solidFill>
                  <a:schemeClr val="tx1"/>
                </a:solidFill>
                <a:latin typeface="+mn-lt"/>
                <a:ea typeface="+mn-ea"/>
                <a:cs typeface="+mn-cs"/>
              </a:rPr>
              <a:t>multitouch</a:t>
            </a:r>
            <a:r>
              <a:rPr lang="en-US" sz="1200" b="0" i="1" u="none" strike="noStrike" kern="1200" baseline="0" dirty="0">
                <a:solidFill>
                  <a:schemeClr val="tx1"/>
                </a:solidFill>
                <a:latin typeface="+mn-lt"/>
                <a:ea typeface="+mn-ea"/>
                <a:cs typeface="+mn-cs"/>
              </a:rPr>
              <a:t> screens</a:t>
            </a:r>
            <a:r>
              <a:rPr lang="en-US" sz="1200" b="0" i="0" u="none" strike="noStrike" kern="1200" baseline="0" dirty="0">
                <a:solidFill>
                  <a:schemeClr val="tx1"/>
                </a:solidFill>
                <a:latin typeface="+mn-lt"/>
                <a:ea typeface="+mn-ea"/>
                <a:cs typeface="+mn-cs"/>
              </a:rPr>
              <a:t>. With the touch of your fingers, you can navigate easily between using</a:t>
            </a:r>
          </a:p>
          <a:p>
            <a:r>
              <a:rPr lang="en-US" sz="1200" b="0" i="0" u="none" strike="noStrike" kern="1200" baseline="0" dirty="0">
                <a:solidFill>
                  <a:schemeClr val="tx1"/>
                </a:solidFill>
                <a:latin typeface="+mn-lt"/>
                <a:ea typeface="+mn-ea"/>
                <a:cs typeface="+mn-cs"/>
              </a:rPr>
              <a:t>your phone, running apps, playing music, web browsing and more. The screen can display</a:t>
            </a:r>
          </a:p>
          <a:p>
            <a:r>
              <a:rPr lang="en-US" sz="1200" b="0" i="0" u="none" strike="noStrike" kern="1200" baseline="0" dirty="0">
                <a:solidFill>
                  <a:schemeClr val="tx1"/>
                </a:solidFill>
                <a:latin typeface="+mn-lt"/>
                <a:ea typeface="+mn-ea"/>
                <a:cs typeface="+mn-cs"/>
              </a:rPr>
              <a:t>a keyboard for typing e-mails and text messages and entering data in apps (some Android</a:t>
            </a:r>
          </a:p>
          <a:p>
            <a:r>
              <a:rPr lang="en-US" sz="1200" b="0" i="0" u="none" strike="noStrike" kern="1200" baseline="0" dirty="0">
                <a:solidFill>
                  <a:schemeClr val="tx1"/>
                </a:solidFill>
                <a:latin typeface="+mn-lt"/>
                <a:ea typeface="+mn-ea"/>
                <a:cs typeface="+mn-cs"/>
              </a:rPr>
              <a:t>devices also have physical keyboards).</a:t>
            </a:r>
          </a:p>
          <a:p>
            <a:endParaRPr lang="en-US" sz="1200" b="0" i="0" u="none" strike="noStrike" kern="1200" baseline="0" dirty="0">
              <a:solidFill>
                <a:schemeClr val="tx1"/>
              </a:solidFill>
              <a:latin typeface="+mn-lt"/>
              <a:ea typeface="+mn-ea"/>
              <a:cs typeface="+mn-cs"/>
            </a:endParaRPr>
          </a:p>
          <a:p>
            <a:r>
              <a:rPr lang="en-US" sz="1200" b="1" i="1" u="none" strike="noStrike" kern="1200" baseline="0" dirty="0">
                <a:solidFill>
                  <a:schemeClr val="tx1"/>
                </a:solidFill>
                <a:latin typeface="+mn-lt"/>
                <a:ea typeface="+mn-ea"/>
                <a:cs typeface="+mn-cs"/>
              </a:rPr>
              <a:t>Gestures</a:t>
            </a:r>
          </a:p>
          <a:p>
            <a:r>
              <a:rPr lang="en-US" sz="1200" b="0" i="0" u="none" strike="noStrike" kern="1200" baseline="0" dirty="0">
                <a:solidFill>
                  <a:schemeClr val="tx1"/>
                </a:solidFill>
                <a:latin typeface="+mn-lt"/>
                <a:ea typeface="+mn-ea"/>
                <a:cs typeface="+mn-cs"/>
              </a:rPr>
              <a:t>The </a:t>
            </a:r>
            <a:r>
              <a:rPr lang="en-US" sz="1200" b="0" i="0" u="none" strike="noStrike" kern="1200" baseline="0" dirty="0" err="1">
                <a:solidFill>
                  <a:schemeClr val="tx1"/>
                </a:solidFill>
                <a:latin typeface="+mn-lt"/>
                <a:ea typeface="+mn-ea"/>
                <a:cs typeface="+mn-cs"/>
              </a:rPr>
              <a:t>multitouch</a:t>
            </a:r>
            <a:r>
              <a:rPr lang="en-US" sz="1200" b="0" i="0" u="none" strike="noStrike" kern="1200" baseline="0" dirty="0">
                <a:solidFill>
                  <a:schemeClr val="tx1"/>
                </a:solidFill>
                <a:latin typeface="+mn-lt"/>
                <a:ea typeface="+mn-ea"/>
                <a:cs typeface="+mn-cs"/>
              </a:rPr>
              <a:t> screens allow you to control the device with </a:t>
            </a:r>
            <a:r>
              <a:rPr lang="en-US" sz="1200" b="0" i="1" u="none" strike="noStrike" kern="1200" baseline="0" dirty="0">
                <a:solidFill>
                  <a:schemeClr val="tx1"/>
                </a:solidFill>
                <a:latin typeface="+mn-lt"/>
                <a:ea typeface="+mn-ea"/>
                <a:cs typeface="+mn-cs"/>
              </a:rPr>
              <a:t>gestures </a:t>
            </a:r>
            <a:r>
              <a:rPr lang="en-US" sz="1200" b="0" i="0" u="none" strike="noStrike" kern="1200" baseline="0" dirty="0">
                <a:solidFill>
                  <a:schemeClr val="tx1"/>
                </a:solidFill>
                <a:latin typeface="+mn-lt"/>
                <a:ea typeface="+mn-ea"/>
                <a:cs typeface="+mn-cs"/>
              </a:rPr>
              <a:t>involving one touch</a:t>
            </a:r>
          </a:p>
          <a:p>
            <a:r>
              <a:rPr lang="en-US" sz="1200" b="0" i="0" u="none" strike="noStrike" kern="1200" baseline="0" dirty="0">
                <a:solidFill>
                  <a:schemeClr val="tx1"/>
                </a:solidFill>
                <a:latin typeface="+mn-lt"/>
                <a:ea typeface="+mn-ea"/>
                <a:cs typeface="+mn-cs"/>
              </a:rPr>
              <a:t>or multiple simultaneous touches (Fig. 1.3).</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Touch Tap the screen once. Open an app, “press” a button or a menu</a:t>
            </a:r>
          </a:p>
          <a:p>
            <a:r>
              <a:rPr lang="en-US" sz="1200" b="0" i="0" u="none" strike="noStrike" kern="1200" baseline="0" dirty="0">
                <a:solidFill>
                  <a:schemeClr val="tx1"/>
                </a:solidFill>
                <a:latin typeface="+mn-lt"/>
                <a:ea typeface="+mn-ea"/>
                <a:cs typeface="+mn-cs"/>
              </a:rPr>
              <a:t>item.</a:t>
            </a:r>
          </a:p>
          <a:p>
            <a:r>
              <a:rPr lang="en-US" sz="1200" b="0" i="0" u="none" strike="noStrike" kern="1200" baseline="0" dirty="0">
                <a:solidFill>
                  <a:schemeClr val="tx1"/>
                </a:solidFill>
                <a:latin typeface="+mn-lt"/>
                <a:ea typeface="+mn-ea"/>
                <a:cs typeface="+mn-cs"/>
              </a:rPr>
              <a:t>Double touch Tap the screen twice. Zoom in on pictures, Google Maps and web</a:t>
            </a:r>
          </a:p>
          <a:p>
            <a:r>
              <a:rPr lang="en-US" sz="1200" b="0" i="0" u="none" strike="noStrike" kern="1200" baseline="0" dirty="0">
                <a:solidFill>
                  <a:schemeClr val="tx1"/>
                </a:solidFill>
                <a:latin typeface="+mn-lt"/>
                <a:ea typeface="+mn-ea"/>
                <a:cs typeface="+mn-cs"/>
              </a:rPr>
              <a:t>pages. Tap the screen twice again to zoom</a:t>
            </a:r>
          </a:p>
          <a:p>
            <a:r>
              <a:rPr lang="en-US" sz="1200" b="0" i="0" u="none" strike="noStrike" kern="1200" baseline="0" dirty="0">
                <a:solidFill>
                  <a:schemeClr val="tx1"/>
                </a:solidFill>
                <a:latin typeface="+mn-lt"/>
                <a:ea typeface="+mn-ea"/>
                <a:cs typeface="+mn-cs"/>
              </a:rPr>
              <a:t>back out.</a:t>
            </a:r>
          </a:p>
          <a:p>
            <a:r>
              <a:rPr lang="en-US" sz="1200" b="0" i="0" u="none" strike="noStrike" kern="1200" baseline="0" dirty="0">
                <a:solidFill>
                  <a:schemeClr val="tx1"/>
                </a:solidFill>
                <a:latin typeface="+mn-lt"/>
                <a:ea typeface="+mn-ea"/>
                <a:cs typeface="+mn-cs"/>
              </a:rPr>
              <a:t>Long press Touch the screen and hold</a:t>
            </a:r>
          </a:p>
          <a:p>
            <a:r>
              <a:rPr lang="en-US" sz="1200" b="0" i="0" u="none" strike="noStrike" kern="1200" baseline="0" dirty="0">
                <a:solidFill>
                  <a:schemeClr val="tx1"/>
                </a:solidFill>
                <a:latin typeface="+mn-lt"/>
                <a:ea typeface="+mn-ea"/>
                <a:cs typeface="+mn-cs"/>
              </a:rPr>
              <a:t>your finger in position.</a:t>
            </a:r>
          </a:p>
          <a:p>
            <a:r>
              <a:rPr lang="en-US" sz="1200" b="0" i="0" u="none" strike="noStrike" kern="1200" baseline="0" dirty="0">
                <a:solidFill>
                  <a:schemeClr val="tx1"/>
                </a:solidFill>
                <a:latin typeface="+mn-lt"/>
                <a:ea typeface="+mn-ea"/>
                <a:cs typeface="+mn-cs"/>
              </a:rPr>
              <a:t>Select items in a view—for example, checking</a:t>
            </a:r>
          </a:p>
          <a:p>
            <a:r>
              <a:rPr lang="en-US" sz="1200" b="0" i="0" u="none" strike="noStrike" kern="1200" baseline="0" dirty="0">
                <a:solidFill>
                  <a:schemeClr val="tx1"/>
                </a:solidFill>
                <a:latin typeface="+mn-lt"/>
                <a:ea typeface="+mn-ea"/>
                <a:cs typeface="+mn-cs"/>
              </a:rPr>
              <a:t>an item in a list.</a:t>
            </a:r>
          </a:p>
          <a:p>
            <a:r>
              <a:rPr lang="en-US" sz="1200" b="0" i="0" u="none" strike="noStrike" kern="1200" baseline="0" dirty="0">
                <a:solidFill>
                  <a:schemeClr val="tx1"/>
                </a:solidFill>
                <a:latin typeface="+mn-lt"/>
                <a:ea typeface="+mn-ea"/>
                <a:cs typeface="+mn-cs"/>
              </a:rPr>
              <a:t>Swipe Touch the screen, then move</a:t>
            </a:r>
          </a:p>
          <a:p>
            <a:r>
              <a:rPr lang="en-US" sz="1200" b="0" i="0" u="none" strike="noStrike" kern="1200" baseline="0" dirty="0">
                <a:solidFill>
                  <a:schemeClr val="tx1"/>
                </a:solidFill>
                <a:latin typeface="+mn-lt"/>
                <a:ea typeface="+mn-ea"/>
                <a:cs typeface="+mn-cs"/>
              </a:rPr>
              <a:t>your finger in the swipe</a:t>
            </a:r>
          </a:p>
          <a:p>
            <a:r>
              <a:rPr lang="en-US" sz="1200" b="0" i="0" u="none" strike="noStrike" kern="1200" baseline="0" dirty="0">
                <a:solidFill>
                  <a:schemeClr val="tx1"/>
                </a:solidFill>
                <a:latin typeface="+mn-lt"/>
                <a:ea typeface="+mn-ea"/>
                <a:cs typeface="+mn-cs"/>
              </a:rPr>
              <a:t>direction and release.</a:t>
            </a:r>
          </a:p>
          <a:p>
            <a:r>
              <a:rPr lang="en-US" sz="1200" b="0" i="0" u="none" strike="noStrike" kern="1200" baseline="0" dirty="0">
                <a:solidFill>
                  <a:schemeClr val="tx1"/>
                </a:solidFill>
                <a:latin typeface="+mn-lt"/>
                <a:ea typeface="+mn-ea"/>
                <a:cs typeface="+mn-cs"/>
              </a:rPr>
              <a:t>Flip item-by-item through a series, such as</a:t>
            </a:r>
          </a:p>
          <a:p>
            <a:r>
              <a:rPr lang="en-US" sz="1200" b="0" i="0" u="none" strike="noStrike" kern="1200" baseline="0" dirty="0">
                <a:solidFill>
                  <a:schemeClr val="tx1"/>
                </a:solidFill>
                <a:latin typeface="+mn-lt"/>
                <a:ea typeface="+mn-ea"/>
                <a:cs typeface="+mn-cs"/>
              </a:rPr>
              <a:t>photos. A swipe automatically stops at the</a:t>
            </a:r>
          </a:p>
          <a:p>
            <a:r>
              <a:rPr lang="en-US" sz="1200" b="0" i="0" u="none" strike="noStrike" kern="1200" baseline="0" dirty="0">
                <a:solidFill>
                  <a:schemeClr val="tx1"/>
                </a:solidFill>
                <a:latin typeface="+mn-lt"/>
                <a:ea typeface="+mn-ea"/>
                <a:cs typeface="+mn-cs"/>
              </a:rPr>
              <a:t>next item.</a:t>
            </a:r>
          </a:p>
          <a:p>
            <a:r>
              <a:rPr lang="en-US" sz="1200" b="0" i="0" u="none" strike="noStrike" kern="1200" baseline="0" dirty="0">
                <a:solidFill>
                  <a:schemeClr val="tx1"/>
                </a:solidFill>
                <a:latin typeface="+mn-lt"/>
                <a:ea typeface="+mn-ea"/>
                <a:cs typeface="+mn-cs"/>
              </a:rPr>
              <a:t>Drag Touch and drag your finger</a:t>
            </a:r>
          </a:p>
          <a:p>
            <a:r>
              <a:rPr lang="en-US" sz="1200" b="0" i="0" u="none" strike="noStrike" kern="1200" baseline="0" dirty="0">
                <a:solidFill>
                  <a:schemeClr val="tx1"/>
                </a:solidFill>
                <a:latin typeface="+mn-lt"/>
                <a:ea typeface="+mn-ea"/>
                <a:cs typeface="+mn-cs"/>
              </a:rPr>
              <a:t>across the screen.</a:t>
            </a:r>
          </a:p>
          <a:p>
            <a:r>
              <a:rPr lang="en-US" sz="1200" b="0" i="0" u="none" strike="noStrike" kern="1200" baseline="0" dirty="0">
                <a:solidFill>
                  <a:schemeClr val="tx1"/>
                </a:solidFill>
                <a:latin typeface="+mn-lt"/>
                <a:ea typeface="+mn-ea"/>
                <a:cs typeface="+mn-cs"/>
              </a:rPr>
              <a:t>Move objects or icons, or scroll through a</a:t>
            </a:r>
          </a:p>
          <a:p>
            <a:r>
              <a:rPr lang="en-US" sz="1200" b="0" i="0" u="none" strike="noStrike" kern="1200" baseline="0" dirty="0">
                <a:solidFill>
                  <a:schemeClr val="tx1"/>
                </a:solidFill>
                <a:latin typeface="+mn-lt"/>
                <a:ea typeface="+mn-ea"/>
                <a:cs typeface="+mn-cs"/>
              </a:rPr>
              <a:t>web page or list.</a:t>
            </a:r>
          </a:p>
          <a:p>
            <a:r>
              <a:rPr lang="en-US" sz="1200" b="0" i="0" u="none" strike="noStrike" kern="1200" baseline="0" dirty="0">
                <a:solidFill>
                  <a:schemeClr val="tx1"/>
                </a:solidFill>
                <a:latin typeface="+mn-lt"/>
                <a:ea typeface="+mn-ea"/>
                <a:cs typeface="+mn-cs"/>
              </a:rPr>
              <a:t>Pinch zoom Pinch two fingers together,</a:t>
            </a:r>
          </a:p>
          <a:p>
            <a:r>
              <a:rPr lang="en-US" sz="1200" b="0" i="0" u="none" strike="noStrike" kern="1200" baseline="0" dirty="0">
                <a:solidFill>
                  <a:schemeClr val="tx1"/>
                </a:solidFill>
                <a:latin typeface="+mn-lt"/>
                <a:ea typeface="+mn-ea"/>
                <a:cs typeface="+mn-cs"/>
              </a:rPr>
              <a:t>or spread them apart.</a:t>
            </a:r>
          </a:p>
          <a:p>
            <a:r>
              <a:rPr lang="en-US" sz="1200" b="0" i="0" u="none" strike="noStrike" kern="1200" baseline="0" dirty="0">
                <a:solidFill>
                  <a:schemeClr val="tx1"/>
                </a:solidFill>
                <a:latin typeface="+mn-lt"/>
                <a:ea typeface="+mn-ea"/>
                <a:cs typeface="+mn-cs"/>
              </a:rPr>
              <a:t>Zoom in and out on the screen (e.g., resizing</a:t>
            </a:r>
          </a:p>
          <a:p>
            <a:r>
              <a:rPr lang="en-US" sz="1200" b="0" i="0" u="none" strike="noStrike" kern="1200" baseline="0" dirty="0">
                <a:solidFill>
                  <a:schemeClr val="tx1"/>
                </a:solidFill>
                <a:latin typeface="+mn-lt"/>
                <a:ea typeface="+mn-ea"/>
                <a:cs typeface="+mn-cs"/>
              </a:rPr>
              <a:t>text and pictures).</a:t>
            </a:r>
          </a:p>
          <a:p>
            <a:endParaRPr lang="en-US" sz="1200" b="0" i="0" u="none" strike="noStrike" kern="1200" baseline="0" dirty="0">
              <a:solidFill>
                <a:schemeClr val="tx1"/>
              </a:solidFill>
              <a:latin typeface="+mn-lt"/>
              <a:ea typeface="+mn-ea"/>
              <a:cs typeface="+mn-cs"/>
            </a:endParaRPr>
          </a:p>
          <a:p>
            <a:endParaRPr lang="en-US" sz="1200" b="0" i="0" u="none" strike="noStrike" kern="1200" baseline="0" dirty="0">
              <a:solidFill>
                <a:schemeClr val="tx1"/>
              </a:solidFill>
              <a:latin typeface="+mn-lt"/>
              <a:ea typeface="+mn-ea"/>
              <a:cs typeface="+mn-cs"/>
            </a:endParaRPr>
          </a:p>
          <a:p>
            <a:r>
              <a:rPr lang="en-US" sz="1200" b="1" i="1" u="none" strike="noStrike" kern="1200" baseline="0" dirty="0">
                <a:solidFill>
                  <a:schemeClr val="tx1"/>
                </a:solidFill>
                <a:latin typeface="+mn-lt"/>
                <a:ea typeface="+mn-ea"/>
                <a:cs typeface="+mn-cs"/>
              </a:rPr>
              <a:t>Built-in Apps</a:t>
            </a:r>
          </a:p>
          <a:p>
            <a:r>
              <a:rPr lang="en-US" sz="1200" b="0" i="0" u="none" strike="noStrike" kern="1200" baseline="0" dirty="0">
                <a:solidFill>
                  <a:schemeClr val="tx1"/>
                </a:solidFill>
                <a:latin typeface="+mn-lt"/>
                <a:ea typeface="+mn-ea"/>
                <a:cs typeface="+mn-cs"/>
              </a:rPr>
              <a:t>Android devices come with several default apps, which may vary, depending on the device,</a:t>
            </a:r>
          </a:p>
          <a:p>
            <a:r>
              <a:rPr lang="en-US" sz="1200" b="0" i="0" u="none" strike="noStrike" kern="1200" baseline="0" dirty="0">
                <a:solidFill>
                  <a:schemeClr val="tx1"/>
                </a:solidFill>
                <a:latin typeface="+mn-lt"/>
                <a:ea typeface="+mn-ea"/>
                <a:cs typeface="+mn-cs"/>
              </a:rPr>
              <a:t>the manufacturer or the mobile service carrier. Some apps commonly included are </a:t>
            </a:r>
            <a:r>
              <a:rPr lang="en-US" sz="1200" b="1" i="0" u="none" strike="noStrike" kern="1200" baseline="0" dirty="0">
                <a:solidFill>
                  <a:schemeClr val="tx1"/>
                </a:solidFill>
                <a:latin typeface="+mn-lt"/>
                <a:ea typeface="+mn-ea"/>
                <a:cs typeface="+mn-cs"/>
              </a:rPr>
              <a:t>Phone</a:t>
            </a:r>
            <a:r>
              <a:rPr lang="en-US" sz="1200" b="0" i="0" u="none" strike="noStrike" kern="1200" baseline="0" dirty="0">
                <a:solidFill>
                  <a:schemeClr val="tx1"/>
                </a:solidFill>
                <a:latin typeface="+mn-lt"/>
                <a:ea typeface="+mn-ea"/>
                <a:cs typeface="+mn-cs"/>
              </a:rPr>
              <a:t>,</a:t>
            </a:r>
          </a:p>
          <a:p>
            <a:r>
              <a:rPr lang="en-US" sz="1200" b="1" i="0" u="none" strike="noStrike" kern="1200" baseline="0" dirty="0">
                <a:solidFill>
                  <a:schemeClr val="tx1"/>
                </a:solidFill>
                <a:latin typeface="+mn-lt"/>
                <a:ea typeface="+mn-ea"/>
                <a:cs typeface="+mn-cs"/>
              </a:rPr>
              <a:t>Contacts</a:t>
            </a:r>
            <a:r>
              <a:rPr lang="en-US" sz="1200" b="0" i="0" u="none" strike="noStrike" kern="1200" baseline="0" dirty="0">
                <a:solidFill>
                  <a:schemeClr val="tx1"/>
                </a:solidFill>
                <a:latin typeface="+mn-lt"/>
                <a:ea typeface="+mn-ea"/>
                <a:cs typeface="+mn-cs"/>
              </a:rPr>
              <a:t>, </a:t>
            </a:r>
            <a:r>
              <a:rPr lang="en-US" sz="1200" b="1" i="0" u="none" strike="noStrike" kern="1200" baseline="0" dirty="0">
                <a:solidFill>
                  <a:schemeClr val="tx1"/>
                </a:solidFill>
                <a:latin typeface="+mn-lt"/>
                <a:ea typeface="+mn-ea"/>
                <a:cs typeface="+mn-cs"/>
              </a:rPr>
              <a:t>Messenger</a:t>
            </a:r>
            <a:r>
              <a:rPr lang="en-US" sz="1200" b="0" i="0" u="none" strike="noStrike" kern="1200" baseline="0" dirty="0">
                <a:solidFill>
                  <a:schemeClr val="tx1"/>
                </a:solidFill>
                <a:latin typeface="+mn-lt"/>
                <a:ea typeface="+mn-ea"/>
                <a:cs typeface="+mn-cs"/>
              </a:rPr>
              <a:t>, </a:t>
            </a:r>
            <a:r>
              <a:rPr lang="en-US" sz="1200" b="1" i="0" u="none" strike="noStrike" kern="1200" baseline="0" dirty="0">
                <a:solidFill>
                  <a:schemeClr val="tx1"/>
                </a:solidFill>
                <a:latin typeface="+mn-lt"/>
                <a:ea typeface="+mn-ea"/>
                <a:cs typeface="+mn-cs"/>
              </a:rPr>
              <a:t>Browser</a:t>
            </a:r>
            <a:r>
              <a:rPr lang="en-US" sz="1200" b="0" i="0" u="none" strike="noStrike" kern="1200" baseline="0" dirty="0">
                <a:solidFill>
                  <a:schemeClr val="tx1"/>
                </a:solidFill>
                <a:latin typeface="+mn-lt"/>
                <a:ea typeface="+mn-ea"/>
                <a:cs typeface="+mn-cs"/>
              </a:rPr>
              <a:t>, </a:t>
            </a:r>
            <a:r>
              <a:rPr lang="en-US" sz="1200" b="1" i="0" u="none" strike="noStrike" kern="1200" baseline="0" dirty="0">
                <a:solidFill>
                  <a:schemeClr val="tx1"/>
                </a:solidFill>
                <a:latin typeface="+mn-lt"/>
                <a:ea typeface="+mn-ea"/>
                <a:cs typeface="+mn-cs"/>
              </a:rPr>
              <a:t>Calculator</a:t>
            </a:r>
            <a:r>
              <a:rPr lang="en-US" sz="1200" b="0" i="0" u="none" strike="noStrike" kern="1200" baseline="0" dirty="0">
                <a:solidFill>
                  <a:schemeClr val="tx1"/>
                </a:solidFill>
                <a:latin typeface="+mn-lt"/>
                <a:ea typeface="+mn-ea"/>
                <a:cs typeface="+mn-cs"/>
              </a:rPr>
              <a:t>, </a:t>
            </a:r>
            <a:r>
              <a:rPr lang="en-US" sz="1200" b="1" i="0" u="none" strike="noStrike" kern="1200" baseline="0" dirty="0">
                <a:solidFill>
                  <a:schemeClr val="tx1"/>
                </a:solidFill>
                <a:latin typeface="+mn-lt"/>
                <a:ea typeface="+mn-ea"/>
                <a:cs typeface="+mn-cs"/>
              </a:rPr>
              <a:t>Calendar</a:t>
            </a:r>
            <a:r>
              <a:rPr lang="en-US" sz="1200" b="0" i="0" u="none" strike="noStrike" kern="1200" baseline="0" dirty="0">
                <a:solidFill>
                  <a:schemeClr val="tx1"/>
                </a:solidFill>
                <a:latin typeface="+mn-lt"/>
                <a:ea typeface="+mn-ea"/>
                <a:cs typeface="+mn-cs"/>
              </a:rPr>
              <a:t>, </a:t>
            </a:r>
            <a:r>
              <a:rPr lang="en-US" sz="1200" b="1" i="0" u="none" strike="noStrike" kern="1200" baseline="0" dirty="0">
                <a:solidFill>
                  <a:schemeClr val="tx1"/>
                </a:solidFill>
                <a:latin typeface="+mn-lt"/>
                <a:ea typeface="+mn-ea"/>
                <a:cs typeface="+mn-cs"/>
              </a:rPr>
              <a:t>Clock </a:t>
            </a:r>
            <a:r>
              <a:rPr lang="en-US" sz="1200" b="0" i="0" u="none" strike="noStrike" kern="1200" baseline="0" dirty="0">
                <a:solidFill>
                  <a:schemeClr val="tx1"/>
                </a:solidFill>
                <a:latin typeface="+mn-lt"/>
                <a:ea typeface="+mn-ea"/>
                <a:cs typeface="+mn-cs"/>
              </a:rPr>
              <a:t>and </a:t>
            </a:r>
            <a:r>
              <a:rPr lang="en-US" sz="1200" b="1" i="0" u="none" strike="noStrike" kern="1200" baseline="0" dirty="0">
                <a:solidFill>
                  <a:schemeClr val="tx1"/>
                </a:solidFill>
                <a:latin typeface="+mn-lt"/>
                <a:ea typeface="+mn-ea"/>
                <a:cs typeface="+mn-cs"/>
              </a:rPr>
              <a:t>Photos</a:t>
            </a:r>
            <a:r>
              <a:rPr lang="en-US" sz="1200" b="0" i="0" u="none" strike="noStrike" kern="1200" baseline="0" dirty="0">
                <a:solidFill>
                  <a:schemeClr val="tx1"/>
                </a:solidFill>
                <a:latin typeface="+mn-lt"/>
                <a:ea typeface="+mn-ea"/>
                <a:cs typeface="+mn-cs"/>
              </a:rPr>
              <a:t>.</a:t>
            </a:r>
          </a:p>
          <a:p>
            <a:r>
              <a:rPr lang="en-US" sz="1200" b="1" i="1" u="none" strike="noStrike" kern="1200" baseline="0" dirty="0">
                <a:solidFill>
                  <a:schemeClr val="tx1"/>
                </a:solidFill>
                <a:latin typeface="+mn-lt"/>
                <a:ea typeface="+mn-ea"/>
                <a:cs typeface="+mn-cs"/>
              </a:rPr>
              <a:t>Web Services</a:t>
            </a:r>
          </a:p>
          <a:p>
            <a:r>
              <a:rPr lang="en-US" sz="1200" b="1" i="0" u="none" strike="noStrike" kern="1200" baseline="0" dirty="0">
                <a:solidFill>
                  <a:schemeClr val="tx1"/>
                </a:solidFill>
                <a:latin typeface="+mn-lt"/>
                <a:ea typeface="+mn-ea"/>
                <a:cs typeface="+mn-cs"/>
              </a:rPr>
              <a:t>Web services </a:t>
            </a:r>
            <a:r>
              <a:rPr lang="en-US" sz="1200" b="0" i="0" u="none" strike="noStrike" kern="1200" baseline="0" dirty="0">
                <a:solidFill>
                  <a:schemeClr val="tx1"/>
                </a:solidFill>
                <a:latin typeface="+mn-lt"/>
                <a:ea typeface="+mn-ea"/>
                <a:cs typeface="+mn-cs"/>
              </a:rPr>
              <a:t>are software components stored on one computer that can be accessed by an</a:t>
            </a:r>
          </a:p>
          <a:p>
            <a:r>
              <a:rPr lang="en-US" sz="1200" b="0" i="0" u="none" strike="noStrike" kern="1200" baseline="0" dirty="0">
                <a:solidFill>
                  <a:schemeClr val="tx1"/>
                </a:solidFill>
                <a:latin typeface="+mn-lt"/>
                <a:ea typeface="+mn-ea"/>
                <a:cs typeface="+mn-cs"/>
              </a:rPr>
              <a:t>app (or other software component) on another computer over the Internet. With web services,</a:t>
            </a:r>
          </a:p>
          <a:p>
            <a:r>
              <a:rPr lang="en-US" sz="1200" b="0" i="0" u="none" strike="noStrike" kern="1200" baseline="0" dirty="0">
                <a:solidFill>
                  <a:schemeClr val="tx1"/>
                </a:solidFill>
                <a:latin typeface="+mn-lt"/>
                <a:ea typeface="+mn-ea"/>
                <a:cs typeface="+mn-cs"/>
              </a:rPr>
              <a:t>you can create </a:t>
            </a:r>
            <a:r>
              <a:rPr lang="en-US" sz="1200" b="1" i="0" u="none" strike="noStrike" kern="1200" baseline="0" dirty="0">
                <a:solidFill>
                  <a:schemeClr val="tx1"/>
                </a:solidFill>
                <a:latin typeface="+mn-lt"/>
                <a:ea typeface="+mn-ea"/>
                <a:cs typeface="+mn-cs"/>
              </a:rPr>
              <a:t>mashups</a:t>
            </a:r>
            <a:r>
              <a:rPr lang="en-US" sz="1200" b="0" i="0" u="none" strike="noStrike" kern="1200" baseline="0" dirty="0">
                <a:solidFill>
                  <a:schemeClr val="tx1"/>
                </a:solidFill>
                <a:latin typeface="+mn-lt"/>
                <a:ea typeface="+mn-ea"/>
                <a:cs typeface="+mn-cs"/>
              </a:rPr>
              <a:t>, which enable you to rapidly develop apps by quickly </a:t>
            </a:r>
            <a:r>
              <a:rPr lang="en-US" sz="1200" b="0" i="1" u="none" strike="noStrike" kern="1200" baseline="0" dirty="0">
                <a:solidFill>
                  <a:schemeClr val="tx1"/>
                </a:solidFill>
                <a:latin typeface="+mn-lt"/>
                <a:ea typeface="+mn-ea"/>
                <a:cs typeface="+mn-cs"/>
              </a:rPr>
              <a:t>combining</a:t>
            </a:r>
          </a:p>
          <a:p>
            <a:r>
              <a:rPr lang="en-US" sz="1200" b="0" i="0" u="none" strike="noStrike" kern="1200" baseline="0" dirty="0">
                <a:solidFill>
                  <a:schemeClr val="tx1"/>
                </a:solidFill>
                <a:latin typeface="+mn-lt"/>
                <a:ea typeface="+mn-ea"/>
                <a:cs typeface="+mn-cs"/>
              </a:rPr>
              <a:t>complementary web services, often from different organizations and possibly other</a:t>
            </a:r>
          </a:p>
          <a:p>
            <a:r>
              <a:rPr lang="en-US" sz="1200" b="0" i="0" u="none" strike="noStrike" kern="1200" baseline="0" dirty="0">
                <a:solidFill>
                  <a:schemeClr val="tx1"/>
                </a:solidFill>
                <a:latin typeface="+mn-lt"/>
                <a:ea typeface="+mn-ea"/>
                <a:cs typeface="+mn-cs"/>
              </a:rPr>
              <a:t>forms of information feeds. For example, 100 Destinations</a:t>
            </a:r>
          </a:p>
        </p:txBody>
      </p:sp>
      <p:sp>
        <p:nvSpPr>
          <p:cNvPr id="4" name="Slide Number Placeholder 3"/>
          <p:cNvSpPr>
            <a:spLocks noGrp="1"/>
          </p:cNvSpPr>
          <p:nvPr>
            <p:ph type="sldNum" sz="quarter" idx="10"/>
          </p:nvPr>
        </p:nvSpPr>
        <p:spPr/>
        <p:txBody>
          <a:bodyPr/>
          <a:lstStyle/>
          <a:p>
            <a:fld id="{5AB4860C-B797-4868-A37C-8946973C2DEC}" type="slidenum">
              <a:rPr lang="en-US" smtClean="0"/>
              <a:t>21</a:t>
            </a:fld>
            <a:endParaRPr lang="en-US"/>
          </a:p>
        </p:txBody>
      </p:sp>
    </p:spTree>
    <p:extLst>
      <p:ext uri="{BB962C8B-B14F-4D97-AF65-F5344CB8AC3E}">
        <p14:creationId xmlns:p14="http://schemas.microsoft.com/office/powerpoint/2010/main" val="20606297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AB4860C-B797-4868-A37C-8946973C2DEC}" type="slidenum">
              <a:rPr lang="en-US" smtClean="0"/>
              <a:t>2</a:t>
            </a:fld>
            <a:endParaRPr lang="en-US"/>
          </a:p>
        </p:txBody>
      </p:sp>
    </p:spTree>
    <p:extLst>
      <p:ext uri="{BB962C8B-B14F-4D97-AF65-F5344CB8AC3E}">
        <p14:creationId xmlns:p14="http://schemas.microsoft.com/office/powerpoint/2010/main" val="34448070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AB4860C-B797-4868-A37C-8946973C2DEC}" type="slidenum">
              <a:rPr lang="en-US" smtClean="0"/>
              <a:t>22</a:t>
            </a:fld>
            <a:endParaRPr lang="en-US"/>
          </a:p>
        </p:txBody>
      </p:sp>
    </p:spTree>
    <p:extLst>
      <p:ext uri="{BB962C8B-B14F-4D97-AF65-F5344CB8AC3E}">
        <p14:creationId xmlns:p14="http://schemas.microsoft.com/office/powerpoint/2010/main" val="18623634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Fun fact of Android</a:t>
            </a:r>
          </a:p>
          <a:p>
            <a:endParaRPr lang="en-US" dirty="0"/>
          </a:p>
          <a:p>
            <a:r>
              <a:rPr lang="en-US" dirty="0"/>
              <a:t>http://phandroid.com/2015/02/05/10-surprising-android-facts/</a:t>
            </a:r>
          </a:p>
          <a:p>
            <a:r>
              <a:rPr lang="en-US" dirty="0"/>
              <a:t>http://www.spinfold.com/15-less-known-facts-about-android/</a:t>
            </a:r>
          </a:p>
          <a:p>
            <a:r>
              <a:rPr lang="en-US" dirty="0"/>
              <a:t>https://www.youtube.com/watch?v=aUbep5S_SFM</a:t>
            </a:r>
          </a:p>
          <a:p>
            <a:endParaRPr lang="en-US" dirty="0"/>
          </a:p>
          <a:p>
            <a:r>
              <a:rPr lang="en-US" sz="1200" b="0" i="0" u="none" strike="noStrike" kern="1200" baseline="0" dirty="0">
                <a:solidFill>
                  <a:schemeClr val="tx1"/>
                </a:solidFill>
                <a:latin typeface="+mn-lt"/>
                <a:ea typeface="+mn-ea"/>
                <a:cs typeface="+mn-cs"/>
              </a:rPr>
              <a:t>Android applications are usually developed in the Java language using the Android Software Development Kit.</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Once developed, Android applications can be packaged easily and sold out either through a store such as </a:t>
            </a:r>
            <a:r>
              <a:rPr lang="en-US" sz="1200" b="1" i="0" u="none" strike="noStrike" kern="1200" baseline="0" dirty="0">
                <a:solidFill>
                  <a:schemeClr val="tx1"/>
                </a:solidFill>
                <a:latin typeface="+mn-lt"/>
                <a:ea typeface="+mn-ea"/>
                <a:cs typeface="+mn-cs"/>
              </a:rPr>
              <a:t>Google Play </a:t>
            </a:r>
            <a:r>
              <a:rPr lang="en-US" sz="1200" b="0" i="0" u="none" strike="noStrike" kern="1200" baseline="0" dirty="0">
                <a:solidFill>
                  <a:schemeClr val="tx1"/>
                </a:solidFill>
                <a:latin typeface="+mn-lt"/>
                <a:ea typeface="+mn-ea"/>
                <a:cs typeface="+mn-cs"/>
              </a:rPr>
              <a:t>or the </a:t>
            </a:r>
            <a:r>
              <a:rPr lang="en-US" sz="1200" b="1" i="0" u="none" strike="noStrike" kern="1200" baseline="0" dirty="0">
                <a:solidFill>
                  <a:schemeClr val="tx1"/>
                </a:solidFill>
                <a:latin typeface="+mn-lt"/>
                <a:ea typeface="+mn-ea"/>
                <a:cs typeface="+mn-cs"/>
              </a:rPr>
              <a:t>Amazon </a:t>
            </a:r>
            <a:r>
              <a:rPr lang="en-US" sz="1200" b="1" i="0" u="none" strike="noStrike" kern="1200" baseline="0" dirty="0" err="1">
                <a:solidFill>
                  <a:schemeClr val="tx1"/>
                </a:solidFill>
                <a:latin typeface="+mn-lt"/>
                <a:ea typeface="+mn-ea"/>
                <a:cs typeface="+mn-cs"/>
              </a:rPr>
              <a:t>Appstore</a:t>
            </a:r>
            <a:r>
              <a:rPr lang="en-US" sz="1200" b="0" i="0" u="none" strike="noStrike" kern="1200" baseline="0" dirty="0">
                <a:solidFill>
                  <a:schemeClr val="tx1"/>
                </a:solidFill>
                <a:latin typeface="+mn-lt"/>
                <a:ea typeface="+mn-ea"/>
                <a:cs typeface="+mn-cs"/>
              </a:rPr>
              <a:t>.</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Android powers hundreds of millions of mobile devices in more than 190 countries around the world. It's the largest installed base of any mobile platform and growing fast. Every day more than 1 million new Android devices are activated worldwide. </a:t>
            </a:r>
            <a:endParaRPr lang="en-US" dirty="0"/>
          </a:p>
        </p:txBody>
      </p:sp>
      <p:sp>
        <p:nvSpPr>
          <p:cNvPr id="4" name="Slide Number Placeholder 3"/>
          <p:cNvSpPr>
            <a:spLocks noGrp="1"/>
          </p:cNvSpPr>
          <p:nvPr>
            <p:ph type="sldNum" sz="quarter" idx="10"/>
          </p:nvPr>
        </p:nvSpPr>
        <p:spPr/>
        <p:txBody>
          <a:bodyPr/>
          <a:lstStyle/>
          <a:p>
            <a:fld id="{5AB4860C-B797-4868-A37C-8946973C2DEC}" type="slidenum">
              <a:rPr lang="en-US" smtClean="0"/>
              <a:t>24</a:t>
            </a:fld>
            <a:endParaRPr lang="en-US"/>
          </a:p>
        </p:txBody>
      </p:sp>
    </p:spTree>
    <p:extLst>
      <p:ext uri="{BB962C8B-B14F-4D97-AF65-F5344CB8AC3E}">
        <p14:creationId xmlns:p14="http://schemas.microsoft.com/office/powerpoint/2010/main" val="35230845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https://developer.android.com/guide/platform</a:t>
            </a:r>
            <a:endParaRPr lang="en-US" sz="12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5AB4860C-B797-4868-A37C-8946973C2DEC}" type="slidenum">
              <a:rPr lang="en-US" smtClean="0"/>
              <a:t>27</a:t>
            </a:fld>
            <a:endParaRPr lang="en-US"/>
          </a:p>
        </p:txBody>
      </p:sp>
    </p:spTree>
    <p:extLst>
      <p:ext uri="{BB962C8B-B14F-4D97-AF65-F5344CB8AC3E}">
        <p14:creationId xmlns:p14="http://schemas.microsoft.com/office/powerpoint/2010/main" val="32952737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uk-UA" sz="1200" b="0" i="0" u="none" strike="noStrike" cap="none" smtClean="0">
                <a:solidFill>
                  <a:schemeClr val="dk1"/>
                </a:solidFill>
                <a:latin typeface="Arial"/>
                <a:ea typeface="Arial"/>
                <a:cs typeface="Arial"/>
                <a:sym typeface="Arial"/>
              </a:rPr>
              <a:t>32</a:t>
            </a:fld>
            <a:endParaRPr lang="uk-UA"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15727967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Consider what makes an app fun, useful, interesting, appealing and enduring. A clever app name, an attractive icon and an</a:t>
            </a:r>
          </a:p>
          <a:p>
            <a:r>
              <a:rPr lang="en-US" sz="1200" b="0" i="0" u="none" strike="noStrike" kern="1200" baseline="0" dirty="0">
                <a:solidFill>
                  <a:schemeClr val="tx1"/>
                </a:solidFill>
                <a:latin typeface="+mn-lt"/>
                <a:ea typeface="+mn-ea"/>
                <a:cs typeface="+mn-cs"/>
              </a:rPr>
              <a:t>engaging description might lure people to your app on Google Play or one of the many</a:t>
            </a:r>
          </a:p>
          <a:p>
            <a:r>
              <a:rPr lang="en-US" sz="1200" b="0" i="0" u="none" strike="noStrike" kern="1200" baseline="0" dirty="0">
                <a:solidFill>
                  <a:schemeClr val="tx1"/>
                </a:solidFill>
                <a:latin typeface="+mn-lt"/>
                <a:ea typeface="+mn-ea"/>
                <a:cs typeface="+mn-cs"/>
              </a:rPr>
              <a:t>other Android app marketplaces. But once users download the app, what will make them</a:t>
            </a:r>
          </a:p>
          <a:p>
            <a:r>
              <a:rPr lang="en-US" sz="1200" b="0" i="0" u="none" strike="noStrike" kern="1200" baseline="0" dirty="0">
                <a:solidFill>
                  <a:schemeClr val="tx1"/>
                </a:solidFill>
                <a:latin typeface="+mn-lt"/>
                <a:ea typeface="+mn-ea"/>
                <a:cs typeface="+mn-cs"/>
              </a:rPr>
              <a:t>use it regularly and recommend it to others? Figure 1.27 shows some characteristics of</a:t>
            </a:r>
          </a:p>
          <a:p>
            <a:r>
              <a:rPr lang="en-US" sz="1200" b="0" i="0" u="none" strike="noStrike" kern="1200" baseline="0" dirty="0">
                <a:solidFill>
                  <a:schemeClr val="tx1"/>
                </a:solidFill>
                <a:latin typeface="+mn-lt"/>
                <a:ea typeface="+mn-ea"/>
                <a:cs typeface="+mn-cs"/>
              </a:rPr>
              <a:t>great apps.</a:t>
            </a:r>
          </a:p>
        </p:txBody>
      </p:sp>
      <p:sp>
        <p:nvSpPr>
          <p:cNvPr id="4" name="Slide Number Placeholder 3"/>
          <p:cNvSpPr>
            <a:spLocks noGrp="1"/>
          </p:cNvSpPr>
          <p:nvPr>
            <p:ph type="sldNum" sz="quarter" idx="10"/>
          </p:nvPr>
        </p:nvSpPr>
        <p:spPr/>
        <p:txBody>
          <a:bodyPr/>
          <a:lstStyle/>
          <a:p>
            <a:fld id="{5AB4860C-B797-4868-A37C-8946973C2DEC}" type="slidenum">
              <a:rPr lang="en-US" smtClean="0"/>
              <a:t>38</a:t>
            </a:fld>
            <a:endParaRPr lang="en-US"/>
          </a:p>
        </p:txBody>
      </p:sp>
    </p:spTree>
    <p:extLst>
      <p:ext uri="{BB962C8B-B14F-4D97-AF65-F5344CB8AC3E}">
        <p14:creationId xmlns:p14="http://schemas.microsoft.com/office/powerpoint/2010/main" val="408646395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Consider what makes an app fun, useful, interesting, appealing and enduring. A clever app name, an attractive icon and an</a:t>
            </a:r>
          </a:p>
          <a:p>
            <a:r>
              <a:rPr lang="en-US" sz="1200" b="0" i="0" u="none" strike="noStrike" kern="1200" baseline="0" dirty="0">
                <a:solidFill>
                  <a:schemeClr val="tx1"/>
                </a:solidFill>
                <a:latin typeface="+mn-lt"/>
                <a:ea typeface="+mn-ea"/>
                <a:cs typeface="+mn-cs"/>
              </a:rPr>
              <a:t>engaging description might lure people to your app on Google Play or one of the many</a:t>
            </a:r>
          </a:p>
          <a:p>
            <a:r>
              <a:rPr lang="en-US" sz="1200" b="0" i="0" u="none" strike="noStrike" kern="1200" baseline="0" dirty="0">
                <a:solidFill>
                  <a:schemeClr val="tx1"/>
                </a:solidFill>
                <a:latin typeface="+mn-lt"/>
                <a:ea typeface="+mn-ea"/>
                <a:cs typeface="+mn-cs"/>
              </a:rPr>
              <a:t>other Android app marketplaces. But once users download the app, what will make them</a:t>
            </a:r>
          </a:p>
          <a:p>
            <a:r>
              <a:rPr lang="en-US" sz="1200" b="0" i="0" u="none" strike="noStrike" kern="1200" baseline="0" dirty="0">
                <a:solidFill>
                  <a:schemeClr val="tx1"/>
                </a:solidFill>
                <a:latin typeface="+mn-lt"/>
                <a:ea typeface="+mn-ea"/>
                <a:cs typeface="+mn-cs"/>
              </a:rPr>
              <a:t>use it regularly and recommend it to others? Figure 1.27 shows some characteristics of</a:t>
            </a:r>
          </a:p>
          <a:p>
            <a:r>
              <a:rPr lang="en-US" sz="1200" b="0" i="0" u="none" strike="noStrike" kern="1200" baseline="0" dirty="0">
                <a:solidFill>
                  <a:schemeClr val="tx1"/>
                </a:solidFill>
                <a:latin typeface="+mn-lt"/>
                <a:ea typeface="+mn-ea"/>
                <a:cs typeface="+mn-cs"/>
              </a:rPr>
              <a:t>great apps.</a:t>
            </a:r>
          </a:p>
        </p:txBody>
      </p:sp>
      <p:sp>
        <p:nvSpPr>
          <p:cNvPr id="4" name="Slide Number Placeholder 3"/>
          <p:cNvSpPr>
            <a:spLocks noGrp="1"/>
          </p:cNvSpPr>
          <p:nvPr>
            <p:ph type="sldNum" sz="quarter" idx="10"/>
          </p:nvPr>
        </p:nvSpPr>
        <p:spPr/>
        <p:txBody>
          <a:bodyPr/>
          <a:lstStyle/>
          <a:p>
            <a:fld id="{5AB4860C-B797-4868-A37C-8946973C2DEC}" type="slidenum">
              <a:rPr lang="en-US" smtClean="0"/>
              <a:t>39</a:t>
            </a:fld>
            <a:endParaRPr lang="en-US"/>
          </a:p>
        </p:txBody>
      </p:sp>
    </p:spTree>
    <p:extLst>
      <p:ext uri="{BB962C8B-B14F-4D97-AF65-F5344CB8AC3E}">
        <p14:creationId xmlns:p14="http://schemas.microsoft.com/office/powerpoint/2010/main" val="421127085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Consider what makes an app fun, useful, interesting, appealing and enduring. A clever app name, an attractive icon and an</a:t>
            </a:r>
          </a:p>
          <a:p>
            <a:r>
              <a:rPr lang="en-US" sz="1200" b="0" i="0" u="none" strike="noStrike" kern="1200" baseline="0" dirty="0">
                <a:solidFill>
                  <a:schemeClr val="tx1"/>
                </a:solidFill>
                <a:latin typeface="+mn-lt"/>
                <a:ea typeface="+mn-ea"/>
                <a:cs typeface="+mn-cs"/>
              </a:rPr>
              <a:t>engaging description might lure people to your app on Google Play or one of the many</a:t>
            </a:r>
          </a:p>
          <a:p>
            <a:r>
              <a:rPr lang="en-US" sz="1200" b="0" i="0" u="none" strike="noStrike" kern="1200" baseline="0" dirty="0">
                <a:solidFill>
                  <a:schemeClr val="tx1"/>
                </a:solidFill>
                <a:latin typeface="+mn-lt"/>
                <a:ea typeface="+mn-ea"/>
                <a:cs typeface="+mn-cs"/>
              </a:rPr>
              <a:t>other Android app marketplaces. But once users download the app, what will make them</a:t>
            </a:r>
          </a:p>
          <a:p>
            <a:r>
              <a:rPr lang="en-US" sz="1200" b="0" i="0" u="none" strike="noStrike" kern="1200" baseline="0" dirty="0">
                <a:solidFill>
                  <a:schemeClr val="tx1"/>
                </a:solidFill>
                <a:latin typeface="+mn-lt"/>
                <a:ea typeface="+mn-ea"/>
                <a:cs typeface="+mn-cs"/>
              </a:rPr>
              <a:t>use it regularly and recommend it to others? Figure 1.27 shows some characteristics of</a:t>
            </a:r>
          </a:p>
          <a:p>
            <a:r>
              <a:rPr lang="en-US" sz="1200" b="0" i="0" u="none" strike="noStrike" kern="1200" baseline="0" dirty="0">
                <a:solidFill>
                  <a:schemeClr val="tx1"/>
                </a:solidFill>
                <a:latin typeface="+mn-lt"/>
                <a:ea typeface="+mn-ea"/>
                <a:cs typeface="+mn-cs"/>
              </a:rPr>
              <a:t>great apps.</a:t>
            </a:r>
          </a:p>
        </p:txBody>
      </p:sp>
      <p:sp>
        <p:nvSpPr>
          <p:cNvPr id="4" name="Slide Number Placeholder 3"/>
          <p:cNvSpPr>
            <a:spLocks noGrp="1"/>
          </p:cNvSpPr>
          <p:nvPr>
            <p:ph type="sldNum" sz="quarter" idx="10"/>
          </p:nvPr>
        </p:nvSpPr>
        <p:spPr/>
        <p:txBody>
          <a:bodyPr/>
          <a:lstStyle/>
          <a:p>
            <a:fld id="{5AB4860C-B797-4868-A37C-8946973C2DEC}" type="slidenum">
              <a:rPr lang="en-US" smtClean="0"/>
              <a:t>40</a:t>
            </a:fld>
            <a:endParaRPr lang="en-US"/>
          </a:p>
        </p:txBody>
      </p:sp>
    </p:spTree>
    <p:extLst>
      <p:ext uri="{BB962C8B-B14F-4D97-AF65-F5344CB8AC3E}">
        <p14:creationId xmlns:p14="http://schemas.microsoft.com/office/powerpoint/2010/main" val="71262924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Consider what makes an app fun, useful, interesting, appealing and enduring. A clever app name, an attractive icon and an</a:t>
            </a:r>
          </a:p>
          <a:p>
            <a:r>
              <a:rPr lang="en-US" sz="1200" b="0" i="0" u="none" strike="noStrike" kern="1200" baseline="0" dirty="0">
                <a:solidFill>
                  <a:schemeClr val="tx1"/>
                </a:solidFill>
                <a:latin typeface="+mn-lt"/>
                <a:ea typeface="+mn-ea"/>
                <a:cs typeface="+mn-cs"/>
              </a:rPr>
              <a:t>engaging description might lure people to your app on Google Play or one of the many</a:t>
            </a:r>
          </a:p>
          <a:p>
            <a:r>
              <a:rPr lang="en-US" sz="1200" b="0" i="0" u="none" strike="noStrike" kern="1200" baseline="0" dirty="0">
                <a:solidFill>
                  <a:schemeClr val="tx1"/>
                </a:solidFill>
                <a:latin typeface="+mn-lt"/>
                <a:ea typeface="+mn-ea"/>
                <a:cs typeface="+mn-cs"/>
              </a:rPr>
              <a:t>other Android app marketplaces. But once users download the app, what will make them</a:t>
            </a:r>
          </a:p>
          <a:p>
            <a:r>
              <a:rPr lang="en-US" sz="1200" b="0" i="0" u="none" strike="noStrike" kern="1200" baseline="0" dirty="0">
                <a:solidFill>
                  <a:schemeClr val="tx1"/>
                </a:solidFill>
                <a:latin typeface="+mn-lt"/>
                <a:ea typeface="+mn-ea"/>
                <a:cs typeface="+mn-cs"/>
              </a:rPr>
              <a:t>use it regularly and recommend it to others? Figure 1.27 shows some characteristics of</a:t>
            </a:r>
          </a:p>
          <a:p>
            <a:r>
              <a:rPr lang="en-US" sz="1200" b="0" i="0" u="none" strike="noStrike" kern="1200" baseline="0" dirty="0">
                <a:solidFill>
                  <a:schemeClr val="tx1"/>
                </a:solidFill>
                <a:latin typeface="+mn-lt"/>
                <a:ea typeface="+mn-ea"/>
                <a:cs typeface="+mn-cs"/>
              </a:rPr>
              <a:t>great apps.</a:t>
            </a:r>
          </a:p>
        </p:txBody>
      </p:sp>
      <p:sp>
        <p:nvSpPr>
          <p:cNvPr id="4" name="Slide Number Placeholder 3"/>
          <p:cNvSpPr>
            <a:spLocks noGrp="1"/>
          </p:cNvSpPr>
          <p:nvPr>
            <p:ph type="sldNum" sz="quarter" idx="10"/>
          </p:nvPr>
        </p:nvSpPr>
        <p:spPr/>
        <p:txBody>
          <a:bodyPr/>
          <a:lstStyle/>
          <a:p>
            <a:fld id="{5AB4860C-B797-4868-A37C-8946973C2DEC}" type="slidenum">
              <a:rPr lang="en-US" smtClean="0"/>
              <a:t>41</a:t>
            </a:fld>
            <a:endParaRPr lang="en-US"/>
          </a:p>
        </p:txBody>
      </p:sp>
    </p:spTree>
    <p:extLst>
      <p:ext uri="{BB962C8B-B14F-4D97-AF65-F5344CB8AC3E}">
        <p14:creationId xmlns:p14="http://schemas.microsoft.com/office/powerpoint/2010/main" val="220369945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Consider what makes an app fun, useful, interesting, appealing and enduring. A clever app name, an attractive icon and an</a:t>
            </a:r>
          </a:p>
          <a:p>
            <a:r>
              <a:rPr lang="en-US" sz="1200" b="0" i="0" u="none" strike="noStrike" kern="1200" baseline="0" dirty="0">
                <a:solidFill>
                  <a:schemeClr val="tx1"/>
                </a:solidFill>
                <a:latin typeface="+mn-lt"/>
                <a:ea typeface="+mn-ea"/>
                <a:cs typeface="+mn-cs"/>
              </a:rPr>
              <a:t>engaging description might lure people to your app on Google Play or one of the many</a:t>
            </a:r>
          </a:p>
          <a:p>
            <a:r>
              <a:rPr lang="en-US" sz="1200" b="0" i="0" u="none" strike="noStrike" kern="1200" baseline="0" dirty="0">
                <a:solidFill>
                  <a:schemeClr val="tx1"/>
                </a:solidFill>
                <a:latin typeface="+mn-lt"/>
                <a:ea typeface="+mn-ea"/>
                <a:cs typeface="+mn-cs"/>
              </a:rPr>
              <a:t>other Android app marketplaces. But once users download the app, what will make them</a:t>
            </a:r>
          </a:p>
          <a:p>
            <a:r>
              <a:rPr lang="en-US" sz="1200" b="0" i="0" u="none" strike="noStrike" kern="1200" baseline="0" dirty="0">
                <a:solidFill>
                  <a:schemeClr val="tx1"/>
                </a:solidFill>
                <a:latin typeface="+mn-lt"/>
                <a:ea typeface="+mn-ea"/>
                <a:cs typeface="+mn-cs"/>
              </a:rPr>
              <a:t>use it regularly and recommend it to others? Figure 1.27 shows some characteristics of</a:t>
            </a:r>
          </a:p>
          <a:p>
            <a:r>
              <a:rPr lang="en-US" sz="1200" b="0" i="0" u="none" strike="noStrike" kern="1200" baseline="0" dirty="0">
                <a:solidFill>
                  <a:schemeClr val="tx1"/>
                </a:solidFill>
                <a:latin typeface="+mn-lt"/>
                <a:ea typeface="+mn-ea"/>
                <a:cs typeface="+mn-cs"/>
              </a:rPr>
              <a:t>great apps.</a:t>
            </a:r>
          </a:p>
        </p:txBody>
      </p:sp>
      <p:sp>
        <p:nvSpPr>
          <p:cNvPr id="4" name="Slide Number Placeholder 3"/>
          <p:cNvSpPr>
            <a:spLocks noGrp="1"/>
          </p:cNvSpPr>
          <p:nvPr>
            <p:ph type="sldNum" sz="quarter" idx="10"/>
          </p:nvPr>
        </p:nvSpPr>
        <p:spPr/>
        <p:txBody>
          <a:bodyPr/>
          <a:lstStyle/>
          <a:p>
            <a:fld id="{5AB4860C-B797-4868-A37C-8946973C2DEC}" type="slidenum">
              <a:rPr lang="en-US" smtClean="0"/>
              <a:t>42</a:t>
            </a:fld>
            <a:endParaRPr lang="en-US"/>
          </a:p>
        </p:txBody>
      </p:sp>
    </p:spTree>
    <p:extLst>
      <p:ext uri="{BB962C8B-B14F-4D97-AF65-F5344CB8AC3E}">
        <p14:creationId xmlns:p14="http://schemas.microsoft.com/office/powerpoint/2010/main" val="314818318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Consider what makes an app fun, useful, interesting, appealing and enduring. A clever app name, an attractive icon and an</a:t>
            </a:r>
          </a:p>
          <a:p>
            <a:r>
              <a:rPr lang="en-US" sz="1200" b="0" i="0" u="none" strike="noStrike" kern="1200" baseline="0" dirty="0">
                <a:solidFill>
                  <a:schemeClr val="tx1"/>
                </a:solidFill>
                <a:latin typeface="+mn-lt"/>
                <a:ea typeface="+mn-ea"/>
                <a:cs typeface="+mn-cs"/>
              </a:rPr>
              <a:t>engaging description might lure people to your app on Google Play or one of the many</a:t>
            </a:r>
          </a:p>
          <a:p>
            <a:r>
              <a:rPr lang="en-US" sz="1200" b="0" i="0" u="none" strike="noStrike" kern="1200" baseline="0" dirty="0">
                <a:solidFill>
                  <a:schemeClr val="tx1"/>
                </a:solidFill>
                <a:latin typeface="+mn-lt"/>
                <a:ea typeface="+mn-ea"/>
                <a:cs typeface="+mn-cs"/>
              </a:rPr>
              <a:t>other Android app marketplaces. But once users download the app, what will make them</a:t>
            </a:r>
          </a:p>
          <a:p>
            <a:r>
              <a:rPr lang="en-US" sz="1200" b="0" i="0" u="none" strike="noStrike" kern="1200" baseline="0" dirty="0">
                <a:solidFill>
                  <a:schemeClr val="tx1"/>
                </a:solidFill>
                <a:latin typeface="+mn-lt"/>
                <a:ea typeface="+mn-ea"/>
                <a:cs typeface="+mn-cs"/>
              </a:rPr>
              <a:t>use it regularly and recommend it to others? Figure 1.27 shows some characteristics of</a:t>
            </a:r>
          </a:p>
          <a:p>
            <a:r>
              <a:rPr lang="en-US" sz="1200" b="0" i="0" u="none" strike="noStrike" kern="1200" baseline="0" dirty="0">
                <a:solidFill>
                  <a:schemeClr val="tx1"/>
                </a:solidFill>
                <a:latin typeface="+mn-lt"/>
                <a:ea typeface="+mn-ea"/>
                <a:cs typeface="+mn-cs"/>
              </a:rPr>
              <a:t>great apps.</a:t>
            </a:r>
          </a:p>
        </p:txBody>
      </p:sp>
      <p:sp>
        <p:nvSpPr>
          <p:cNvPr id="4" name="Slide Number Placeholder 3"/>
          <p:cNvSpPr>
            <a:spLocks noGrp="1"/>
          </p:cNvSpPr>
          <p:nvPr>
            <p:ph type="sldNum" sz="quarter" idx="10"/>
          </p:nvPr>
        </p:nvSpPr>
        <p:spPr/>
        <p:txBody>
          <a:bodyPr/>
          <a:lstStyle/>
          <a:p>
            <a:fld id="{5AB4860C-B797-4868-A37C-8946973C2DEC}" type="slidenum">
              <a:rPr lang="en-US" smtClean="0"/>
              <a:t>43</a:t>
            </a:fld>
            <a:endParaRPr lang="en-US"/>
          </a:p>
        </p:txBody>
      </p:sp>
    </p:spTree>
    <p:extLst>
      <p:ext uri="{BB962C8B-B14F-4D97-AF65-F5344CB8AC3E}">
        <p14:creationId xmlns:p14="http://schemas.microsoft.com/office/powerpoint/2010/main" val="37339553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Android, Inc. was founded in </a:t>
            </a:r>
            <a:r>
              <a:rPr lang="en-US" sz="1200" b="0" i="0" u="none" strike="noStrike" kern="1200" dirty="0">
                <a:solidFill>
                  <a:schemeClr val="tx1"/>
                </a:solidFill>
                <a:effectLst/>
                <a:latin typeface="+mn-lt"/>
                <a:ea typeface="+mn-ea"/>
                <a:cs typeface="+mn-cs"/>
                <a:hlinkClick r:id="rId3" tooltip="Palo Alto, California"/>
              </a:rPr>
              <a:t>Palo Alto, California</a:t>
            </a:r>
            <a:r>
              <a:rPr lang="en-US" sz="1200" b="0" i="0" kern="1200" dirty="0">
                <a:solidFill>
                  <a:schemeClr val="tx1"/>
                </a:solidFill>
                <a:effectLst/>
                <a:latin typeface="+mn-lt"/>
                <a:ea typeface="+mn-ea"/>
                <a:cs typeface="+mn-cs"/>
              </a:rPr>
              <a:t> in October 2003 by </a:t>
            </a:r>
            <a:r>
              <a:rPr lang="en-US" sz="1200" b="0" i="0" u="none" strike="noStrike" kern="1200" dirty="0">
                <a:solidFill>
                  <a:schemeClr val="tx1"/>
                </a:solidFill>
                <a:effectLst/>
                <a:latin typeface="+mn-lt"/>
                <a:ea typeface="+mn-ea"/>
                <a:cs typeface="+mn-cs"/>
                <a:hlinkClick r:id="rId4" tooltip="Andy Rubin"/>
              </a:rPr>
              <a:t>Andy Rubin</a:t>
            </a:r>
            <a:r>
              <a:rPr lang="en-US" sz="1200" b="0" i="0" kern="1200" dirty="0">
                <a:solidFill>
                  <a:schemeClr val="tx1"/>
                </a:solidFill>
                <a:effectLst/>
                <a:latin typeface="+mn-lt"/>
                <a:ea typeface="+mn-ea"/>
                <a:cs typeface="+mn-cs"/>
              </a:rPr>
              <a:t> (co-founder of </a:t>
            </a:r>
            <a:r>
              <a:rPr lang="en-US" sz="1200" b="0" i="0" u="none" strike="noStrike" kern="1200" dirty="0">
                <a:solidFill>
                  <a:schemeClr val="tx1"/>
                </a:solidFill>
                <a:effectLst/>
                <a:latin typeface="+mn-lt"/>
                <a:ea typeface="+mn-ea"/>
                <a:cs typeface="+mn-cs"/>
                <a:hlinkClick r:id="rId5" tooltip="Danger (company)"/>
              </a:rPr>
              <a:t>Danger</a:t>
            </a:r>
            <a:r>
              <a:rPr lang="en-US" sz="1200" b="0" i="0" kern="1200" dirty="0">
                <a:solidFill>
                  <a:schemeClr val="tx1"/>
                </a:solidFill>
                <a:effectLst/>
                <a:latin typeface="+mn-lt"/>
                <a:ea typeface="+mn-ea"/>
                <a:cs typeface="+mn-cs"/>
              </a:rPr>
              <a:t>),</a:t>
            </a:r>
            <a:r>
              <a:rPr lang="en-US" sz="1200" b="0" i="0" u="none" strike="noStrike" kern="1200" baseline="30000" dirty="0">
                <a:solidFill>
                  <a:schemeClr val="tx1"/>
                </a:solidFill>
                <a:effectLst/>
                <a:latin typeface="+mn-lt"/>
                <a:ea typeface="+mn-ea"/>
                <a:cs typeface="+mn-cs"/>
                <a:hlinkClick r:id="rId6"/>
              </a:rPr>
              <a:t>[25]</a:t>
            </a:r>
            <a:r>
              <a:rPr lang="en-US" sz="1200" b="0" i="0"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hlinkClick r:id="rId7" tooltip="Rich Miner"/>
              </a:rPr>
              <a:t>Rich Miner</a:t>
            </a:r>
            <a:r>
              <a:rPr lang="en-US" sz="1200" b="0" i="0" kern="1200" dirty="0">
                <a:solidFill>
                  <a:schemeClr val="tx1"/>
                </a:solidFill>
                <a:effectLst/>
                <a:latin typeface="+mn-lt"/>
                <a:ea typeface="+mn-ea"/>
                <a:cs typeface="+mn-cs"/>
              </a:rPr>
              <a:t> (co-founder of Wildfire Communications, Inc.),</a:t>
            </a:r>
            <a:r>
              <a:rPr lang="en-US" sz="1200" b="0" i="0" u="none" strike="noStrike" kern="1200" baseline="30000" dirty="0">
                <a:solidFill>
                  <a:schemeClr val="tx1"/>
                </a:solidFill>
                <a:effectLst/>
                <a:latin typeface="+mn-lt"/>
                <a:ea typeface="+mn-ea"/>
                <a:cs typeface="+mn-cs"/>
                <a:hlinkClick r:id="rId8"/>
              </a:rPr>
              <a:t>[26]</a:t>
            </a:r>
            <a:r>
              <a:rPr lang="en-US" sz="1200" b="0" i="0" kern="1200" dirty="0">
                <a:solidFill>
                  <a:schemeClr val="tx1"/>
                </a:solidFill>
                <a:effectLst/>
                <a:latin typeface="+mn-lt"/>
                <a:ea typeface="+mn-ea"/>
                <a:cs typeface="+mn-cs"/>
              </a:rPr>
              <a:t> Nick Sears (once VP at </a:t>
            </a:r>
            <a:r>
              <a:rPr lang="en-US" sz="1200" b="0" i="0" u="none" strike="noStrike" kern="1200" dirty="0">
                <a:solidFill>
                  <a:schemeClr val="tx1"/>
                </a:solidFill>
                <a:effectLst/>
                <a:latin typeface="+mn-lt"/>
                <a:ea typeface="+mn-ea"/>
                <a:cs typeface="+mn-cs"/>
                <a:hlinkClick r:id="rId9" tooltip="T-Mobile USA"/>
              </a:rPr>
              <a:t>T-Mobile</a:t>
            </a:r>
            <a:r>
              <a:rPr lang="en-US" sz="1200" b="0" i="0" kern="1200" dirty="0">
                <a:solidFill>
                  <a:schemeClr val="tx1"/>
                </a:solidFill>
                <a:effectLst/>
                <a:latin typeface="+mn-lt"/>
                <a:ea typeface="+mn-ea"/>
                <a:cs typeface="+mn-cs"/>
              </a:rPr>
              <a:t>),</a:t>
            </a:r>
            <a:r>
              <a:rPr lang="en-US" sz="1200" b="0" i="0" u="none" strike="noStrike" kern="1200" baseline="30000" dirty="0">
                <a:solidFill>
                  <a:schemeClr val="tx1"/>
                </a:solidFill>
                <a:effectLst/>
                <a:latin typeface="+mn-lt"/>
                <a:ea typeface="+mn-ea"/>
                <a:cs typeface="+mn-cs"/>
                <a:hlinkClick r:id="rId10"/>
              </a:rPr>
              <a:t>[27]</a:t>
            </a:r>
            <a:r>
              <a:rPr lang="en-US" sz="1200" b="0" i="0" kern="1200" dirty="0">
                <a:solidFill>
                  <a:schemeClr val="tx1"/>
                </a:solidFill>
                <a:effectLst/>
                <a:latin typeface="+mn-lt"/>
                <a:ea typeface="+mn-ea"/>
                <a:cs typeface="+mn-cs"/>
              </a:rPr>
              <a:t> and Chris White (headed design and interface development at </a:t>
            </a:r>
            <a:r>
              <a:rPr lang="en-US" sz="1200" b="0" i="0" u="none" strike="noStrike" kern="1200" dirty="0">
                <a:solidFill>
                  <a:schemeClr val="tx1"/>
                </a:solidFill>
                <a:effectLst/>
                <a:latin typeface="+mn-lt"/>
                <a:ea typeface="+mn-ea"/>
                <a:cs typeface="+mn-cs"/>
                <a:hlinkClick r:id="rId11" tooltip="MSN TV"/>
              </a:rPr>
              <a:t>WebTV</a:t>
            </a:r>
            <a:r>
              <a:rPr lang="en-US" sz="1200" b="0" i="0" u="none" strike="noStrike" kern="1200" baseline="30000" dirty="0">
                <a:solidFill>
                  <a:schemeClr val="tx1"/>
                </a:solidFill>
                <a:effectLst/>
                <a:latin typeface="+mn-lt"/>
                <a:ea typeface="+mn-ea"/>
                <a:cs typeface="+mn-cs"/>
                <a:hlinkClick r:id="rId12"/>
              </a:rPr>
              <a:t>[13]</a:t>
            </a:r>
            <a:r>
              <a:rPr lang="en-US" sz="1200" b="0" i="0" kern="1200" dirty="0">
                <a:solidFill>
                  <a:schemeClr val="tx1"/>
                </a:solidFill>
                <a:effectLst/>
                <a:latin typeface="+mn-lt"/>
                <a:ea typeface="+mn-ea"/>
                <a:cs typeface="+mn-cs"/>
              </a:rPr>
              <a:t>) to develop, in Rubin's words, "smarter mobile devices that are more aware of its owner's location and preferences".</a:t>
            </a:r>
            <a:r>
              <a:rPr lang="en-US" sz="1200" b="0" i="0" u="none" strike="noStrike" kern="1200" baseline="30000" dirty="0">
                <a:solidFill>
                  <a:schemeClr val="tx1"/>
                </a:solidFill>
                <a:effectLst/>
                <a:latin typeface="+mn-lt"/>
                <a:ea typeface="+mn-ea"/>
                <a:cs typeface="+mn-cs"/>
                <a:hlinkClick r:id="rId12"/>
              </a:rPr>
              <a:t>[13]</a:t>
            </a:r>
            <a:r>
              <a:rPr lang="en-US" sz="1200" b="0" i="0" kern="1200" dirty="0">
                <a:solidFill>
                  <a:schemeClr val="tx1"/>
                </a:solidFill>
                <a:effectLst/>
                <a:latin typeface="+mn-lt"/>
                <a:ea typeface="+mn-ea"/>
                <a:cs typeface="+mn-cs"/>
              </a:rPr>
              <a:t> The early intentions of the company were to develop an advanced operating system for </a:t>
            </a:r>
            <a:r>
              <a:rPr lang="en-US" sz="1200" b="0" i="0" u="none" strike="noStrike" kern="1200" dirty="0">
                <a:solidFill>
                  <a:schemeClr val="tx1"/>
                </a:solidFill>
                <a:effectLst/>
                <a:latin typeface="+mn-lt"/>
                <a:ea typeface="+mn-ea"/>
                <a:cs typeface="+mn-cs"/>
                <a:hlinkClick r:id="rId13" tooltip="Digital camera"/>
              </a:rPr>
              <a:t>digital cameras</a:t>
            </a:r>
            <a:r>
              <a:rPr lang="en-US" sz="1200" b="0" i="0" kern="1200" dirty="0">
                <a:solidFill>
                  <a:schemeClr val="tx1"/>
                </a:solidFill>
                <a:effectLst/>
                <a:latin typeface="+mn-lt"/>
                <a:ea typeface="+mn-ea"/>
                <a:cs typeface="+mn-cs"/>
              </a:rPr>
              <a:t>. Though, when it was realized that the market for the devices was not large enough, the company diverted its efforts toward producing a smartphone operating system that would rival </a:t>
            </a:r>
            <a:r>
              <a:rPr lang="en-US" sz="1200" b="0" i="0" u="none" strike="noStrike" kern="1200" dirty="0">
                <a:solidFill>
                  <a:schemeClr val="tx1"/>
                </a:solidFill>
                <a:effectLst/>
                <a:latin typeface="+mn-lt"/>
                <a:ea typeface="+mn-ea"/>
                <a:cs typeface="+mn-cs"/>
                <a:hlinkClick r:id="rId14" tooltip="Symbian"/>
              </a:rPr>
              <a:t>Symbian</a:t>
            </a:r>
            <a:r>
              <a:rPr lang="en-US" sz="1200" b="0" i="0" kern="1200" dirty="0">
                <a:solidFill>
                  <a:schemeClr val="tx1"/>
                </a:solidFill>
                <a:effectLst/>
                <a:latin typeface="+mn-lt"/>
                <a:ea typeface="+mn-ea"/>
                <a:cs typeface="+mn-cs"/>
              </a:rPr>
              <a:t> and Microsoft </a:t>
            </a:r>
            <a:r>
              <a:rPr lang="en-US" sz="1200" b="0" i="0" u="none" strike="noStrike" kern="1200" dirty="0">
                <a:solidFill>
                  <a:schemeClr val="tx1"/>
                </a:solidFill>
                <a:effectLst/>
                <a:latin typeface="+mn-lt"/>
                <a:ea typeface="+mn-ea"/>
                <a:cs typeface="+mn-cs"/>
                <a:hlinkClick r:id="rId15" tooltip="Windows Mobile"/>
              </a:rPr>
              <a:t>Windows Mobile</a:t>
            </a:r>
            <a:r>
              <a:rPr lang="en-US" sz="1200" b="0" i="0" kern="1200" dirty="0">
                <a:solidFill>
                  <a:schemeClr val="tx1"/>
                </a:solidFill>
                <a:effectLst/>
                <a:latin typeface="+mn-lt"/>
                <a:ea typeface="+mn-ea"/>
                <a:cs typeface="+mn-cs"/>
              </a:rPr>
              <a:t>.</a:t>
            </a:r>
            <a:r>
              <a:rPr lang="en-US" sz="1200" b="0" i="0" u="none" strike="noStrike" kern="1200" baseline="30000" dirty="0">
                <a:solidFill>
                  <a:schemeClr val="tx1"/>
                </a:solidFill>
                <a:effectLst/>
                <a:latin typeface="+mn-lt"/>
                <a:ea typeface="+mn-ea"/>
                <a:cs typeface="+mn-cs"/>
                <a:hlinkClick r:id="rId16"/>
              </a:rPr>
              <a:t>[28]</a:t>
            </a:r>
            <a:r>
              <a:rPr lang="en-US" sz="1200" b="0" i="0" kern="1200" dirty="0">
                <a:solidFill>
                  <a:schemeClr val="tx1"/>
                </a:solidFill>
                <a:effectLst/>
                <a:latin typeface="+mn-lt"/>
                <a:ea typeface="+mn-ea"/>
                <a:cs typeface="+mn-cs"/>
              </a:rPr>
              <a:t> Despite the past accomplishments of the founders and early employees, Android Inc. operated secretly, revealing only that it was working on software for mobile phones.</a:t>
            </a:r>
            <a:r>
              <a:rPr lang="en-US" sz="1200" b="0" i="0" u="none" strike="noStrike" kern="1200" baseline="30000" dirty="0">
                <a:solidFill>
                  <a:schemeClr val="tx1"/>
                </a:solidFill>
                <a:effectLst/>
                <a:latin typeface="+mn-lt"/>
                <a:ea typeface="+mn-ea"/>
                <a:cs typeface="+mn-cs"/>
                <a:hlinkClick r:id="rId12"/>
              </a:rPr>
              <a:t>[13]</a:t>
            </a:r>
            <a:r>
              <a:rPr lang="en-US" sz="1200" b="0" i="0" kern="1200" dirty="0">
                <a:solidFill>
                  <a:schemeClr val="tx1"/>
                </a:solidFill>
                <a:effectLst/>
                <a:latin typeface="+mn-lt"/>
                <a:ea typeface="+mn-ea"/>
                <a:cs typeface="+mn-cs"/>
              </a:rPr>
              <a:t> That same year, Rubin ran out of money. </a:t>
            </a:r>
            <a:r>
              <a:rPr lang="en-US" sz="1200" b="0" i="0" u="none" strike="noStrike" kern="1200" dirty="0">
                <a:solidFill>
                  <a:schemeClr val="tx1"/>
                </a:solidFill>
                <a:effectLst/>
                <a:latin typeface="+mn-lt"/>
                <a:ea typeface="+mn-ea"/>
                <a:cs typeface="+mn-cs"/>
                <a:hlinkClick r:id="rId17" tooltip="Steve Perlman"/>
              </a:rPr>
              <a:t>Steve Perlman</a:t>
            </a:r>
            <a:r>
              <a:rPr lang="en-US" sz="1200" b="0" i="0" kern="1200" dirty="0">
                <a:solidFill>
                  <a:schemeClr val="tx1"/>
                </a:solidFill>
                <a:effectLst/>
                <a:latin typeface="+mn-lt"/>
                <a:ea typeface="+mn-ea"/>
                <a:cs typeface="+mn-cs"/>
              </a:rPr>
              <a:t>, a close friend of Rubin, brought him $10,000 in cash in an envelope and refused a stake in the company.</a:t>
            </a:r>
            <a:r>
              <a:rPr lang="en-US" sz="1200" b="0" i="0" u="none" strike="noStrike" kern="1200" baseline="30000" dirty="0">
                <a:solidFill>
                  <a:schemeClr val="tx1"/>
                </a:solidFill>
                <a:effectLst/>
                <a:latin typeface="+mn-lt"/>
                <a:ea typeface="+mn-ea"/>
                <a:cs typeface="+mn-cs"/>
                <a:hlinkClick r:id="rId18"/>
              </a:rPr>
              <a:t>[29]</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In July 2005, </a:t>
            </a:r>
            <a:r>
              <a:rPr lang="en-US" sz="1200" b="0" i="0" u="none" strike="noStrike" kern="1200" dirty="0">
                <a:solidFill>
                  <a:schemeClr val="tx1"/>
                </a:solidFill>
                <a:effectLst/>
                <a:latin typeface="+mn-lt"/>
                <a:ea typeface="+mn-ea"/>
                <a:cs typeface="+mn-cs"/>
                <a:hlinkClick r:id="rId19" tooltip="Google"/>
              </a:rPr>
              <a:t>Google</a:t>
            </a:r>
            <a:r>
              <a:rPr lang="en-US" sz="1200" b="0" i="0" kern="1200" dirty="0">
                <a:solidFill>
                  <a:schemeClr val="tx1"/>
                </a:solidFill>
                <a:effectLst/>
                <a:latin typeface="+mn-lt"/>
                <a:ea typeface="+mn-ea"/>
                <a:cs typeface="+mn-cs"/>
              </a:rPr>
              <a:t> acquired Android Inc. for at least $50 million, whose key employees, including Rubin, Miner and White, stayed at the company after the acquisition.</a:t>
            </a:r>
            <a:r>
              <a:rPr lang="en-US" sz="1200" b="0" i="0" u="none" strike="noStrike" kern="1200" baseline="30000" dirty="0">
                <a:solidFill>
                  <a:schemeClr val="tx1"/>
                </a:solidFill>
                <a:effectLst/>
                <a:latin typeface="+mn-lt"/>
                <a:ea typeface="+mn-ea"/>
                <a:cs typeface="+mn-cs"/>
                <a:hlinkClick r:id="rId20"/>
              </a:rPr>
              <a:t>[11]</a:t>
            </a:r>
            <a:r>
              <a:rPr lang="en-US" sz="1200" b="0" i="0" u="none" strike="noStrike" kern="1200" baseline="30000" dirty="0">
                <a:solidFill>
                  <a:schemeClr val="tx1"/>
                </a:solidFill>
                <a:effectLst/>
                <a:latin typeface="+mn-lt"/>
                <a:ea typeface="+mn-ea"/>
                <a:cs typeface="+mn-cs"/>
                <a:hlinkClick r:id="rId12"/>
              </a:rPr>
              <a:t>[13]</a:t>
            </a:r>
            <a:r>
              <a:rPr lang="en-US" sz="1200" b="0" i="0" kern="1200" dirty="0">
                <a:solidFill>
                  <a:schemeClr val="tx1"/>
                </a:solidFill>
                <a:effectLst/>
                <a:latin typeface="+mn-lt"/>
                <a:ea typeface="+mn-ea"/>
                <a:cs typeface="+mn-cs"/>
              </a:rPr>
              <a:t> Not much was known about Android Inc. at the time, but many assumed that Google was planning to enter the mobile phone market with this move.</a:t>
            </a:r>
            <a:r>
              <a:rPr lang="en-US" sz="1200" b="0" i="0" u="none" strike="noStrike" kern="1200" baseline="30000" dirty="0">
                <a:solidFill>
                  <a:schemeClr val="tx1"/>
                </a:solidFill>
                <a:effectLst/>
                <a:latin typeface="+mn-lt"/>
                <a:ea typeface="+mn-ea"/>
                <a:cs typeface="+mn-cs"/>
                <a:hlinkClick r:id="rId12"/>
              </a:rPr>
              <a:t>[13]</a:t>
            </a:r>
            <a:r>
              <a:rPr lang="en-US" sz="1200" b="0" i="0" kern="1200" dirty="0">
                <a:solidFill>
                  <a:schemeClr val="tx1"/>
                </a:solidFill>
                <a:effectLst/>
                <a:latin typeface="+mn-lt"/>
                <a:ea typeface="+mn-ea"/>
                <a:cs typeface="+mn-cs"/>
              </a:rPr>
              <a:t> At Google, the team led by Rubin developed a mobile device platform powered by the </a:t>
            </a:r>
            <a:r>
              <a:rPr lang="en-US" sz="1200" b="0" i="0" u="none" strike="noStrike" kern="1200" dirty="0">
                <a:solidFill>
                  <a:schemeClr val="tx1"/>
                </a:solidFill>
                <a:effectLst/>
                <a:latin typeface="+mn-lt"/>
                <a:ea typeface="+mn-ea"/>
                <a:cs typeface="+mn-cs"/>
                <a:hlinkClick r:id="rId21" tooltip="Linux kernel"/>
              </a:rPr>
              <a:t>Linux kernel</a:t>
            </a:r>
            <a:r>
              <a:rPr lang="en-US" sz="1200" b="0" i="0" kern="1200" dirty="0">
                <a:solidFill>
                  <a:schemeClr val="tx1"/>
                </a:solidFill>
                <a:effectLst/>
                <a:latin typeface="+mn-lt"/>
                <a:ea typeface="+mn-ea"/>
                <a:cs typeface="+mn-cs"/>
              </a:rPr>
              <a:t>. Google marketed the platform to handset makers and </a:t>
            </a:r>
            <a:r>
              <a:rPr lang="en-US" sz="1200" b="0" i="0" u="none" strike="noStrike" kern="1200" dirty="0">
                <a:solidFill>
                  <a:schemeClr val="tx1"/>
                </a:solidFill>
                <a:effectLst/>
                <a:latin typeface="+mn-lt"/>
                <a:ea typeface="+mn-ea"/>
                <a:cs typeface="+mn-cs"/>
                <a:hlinkClick r:id="rId22" tooltip="Mobile network operator"/>
              </a:rPr>
              <a:t>carriers</a:t>
            </a:r>
            <a:r>
              <a:rPr lang="en-US" sz="1200" b="0" i="0" kern="1200" dirty="0">
                <a:solidFill>
                  <a:schemeClr val="tx1"/>
                </a:solidFill>
                <a:effectLst/>
                <a:latin typeface="+mn-lt"/>
                <a:ea typeface="+mn-ea"/>
                <a:cs typeface="+mn-cs"/>
              </a:rPr>
              <a:t> on the promise of providing a flexible, upgradable system. Google had lined up a series of hardware component and software partners and signaled to carriers that it was open to various degrees of cooperation on their part.</a:t>
            </a:r>
            <a:r>
              <a:rPr lang="en-US" sz="1200" b="0" i="0" u="none" strike="noStrike" kern="1200" baseline="30000" dirty="0">
                <a:solidFill>
                  <a:schemeClr val="tx1"/>
                </a:solidFill>
                <a:effectLst/>
                <a:latin typeface="+mn-lt"/>
                <a:ea typeface="+mn-ea"/>
                <a:cs typeface="+mn-cs"/>
                <a:hlinkClick r:id="rId23"/>
              </a:rPr>
              <a:t>[30]</a:t>
            </a:r>
            <a:r>
              <a:rPr lang="en-US" sz="1200" b="0" i="0" u="none" strike="noStrike" kern="1200" baseline="30000" dirty="0">
                <a:solidFill>
                  <a:schemeClr val="tx1"/>
                </a:solidFill>
                <a:effectLst/>
                <a:latin typeface="+mn-lt"/>
                <a:ea typeface="+mn-ea"/>
                <a:cs typeface="+mn-cs"/>
                <a:hlinkClick r:id="rId24"/>
              </a:rPr>
              <a:t>[31]</a:t>
            </a:r>
            <a:r>
              <a:rPr lang="en-US" sz="1200" b="0" i="0" u="none" strike="noStrike" kern="1200" baseline="30000" dirty="0">
                <a:solidFill>
                  <a:schemeClr val="tx1"/>
                </a:solidFill>
                <a:effectLst/>
                <a:latin typeface="+mn-lt"/>
                <a:ea typeface="+mn-ea"/>
                <a:cs typeface="+mn-cs"/>
                <a:hlinkClick r:id="rId25"/>
              </a:rPr>
              <a:t>[32]</a:t>
            </a:r>
            <a:endParaRPr lang="en-US" sz="1200" b="0" i="0" u="none" strike="noStrike" kern="1200" baseline="300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Speculation about Google's intention to enter the mobile communications market continued to build through December 2006.</a:t>
            </a:r>
            <a:r>
              <a:rPr lang="en-US" sz="1200" b="0" i="0" u="none" strike="noStrike" kern="1200" baseline="30000" dirty="0">
                <a:solidFill>
                  <a:schemeClr val="tx1"/>
                </a:solidFill>
                <a:effectLst/>
                <a:latin typeface="+mn-lt"/>
                <a:ea typeface="+mn-ea"/>
                <a:cs typeface="+mn-cs"/>
                <a:hlinkClick r:id="rId26"/>
              </a:rPr>
              <a:t>[33]</a:t>
            </a:r>
            <a:r>
              <a:rPr lang="en-US" sz="1200" b="0" i="0" kern="1200" dirty="0">
                <a:solidFill>
                  <a:schemeClr val="tx1"/>
                </a:solidFill>
                <a:effectLst/>
                <a:latin typeface="+mn-lt"/>
                <a:ea typeface="+mn-ea"/>
                <a:cs typeface="+mn-cs"/>
              </a:rPr>
              <a:t> An earlier prototype codenamed "Sooner" had a closer resemblance to </a:t>
            </a:r>
            <a:r>
              <a:rPr lang="en-US" sz="1200" b="0" i="0" kern="1200" dirty="0" err="1">
                <a:solidFill>
                  <a:schemeClr val="tx1"/>
                </a:solidFill>
                <a:effectLst/>
                <a:latin typeface="+mn-lt"/>
                <a:ea typeface="+mn-ea"/>
                <a:cs typeface="+mn-cs"/>
              </a:rPr>
              <a:t>a</a:t>
            </a:r>
            <a:r>
              <a:rPr lang="en-US" sz="1200" b="0" i="0" u="none" strike="noStrike" kern="1200" dirty="0" err="1">
                <a:solidFill>
                  <a:schemeClr val="tx1"/>
                </a:solidFill>
                <a:effectLst/>
                <a:latin typeface="+mn-lt"/>
                <a:ea typeface="+mn-ea"/>
                <a:cs typeface="+mn-cs"/>
                <a:hlinkClick r:id="rId27" tooltip="BlackBerry"/>
              </a:rPr>
              <a:t>BlackBerry</a:t>
            </a:r>
            <a:r>
              <a:rPr lang="en-US" sz="1200" b="0" i="0" kern="1200" dirty="0">
                <a:solidFill>
                  <a:schemeClr val="tx1"/>
                </a:solidFill>
                <a:effectLst/>
                <a:latin typeface="+mn-lt"/>
                <a:ea typeface="+mn-ea"/>
                <a:cs typeface="+mn-cs"/>
              </a:rPr>
              <a:t> phone, with no touchscreen, and a physical, </a:t>
            </a:r>
            <a:r>
              <a:rPr lang="en-US" sz="1200" b="0" i="0" u="none" strike="noStrike" kern="1200" dirty="0">
                <a:solidFill>
                  <a:schemeClr val="tx1"/>
                </a:solidFill>
                <a:effectLst/>
                <a:latin typeface="+mn-lt"/>
                <a:ea typeface="+mn-ea"/>
                <a:cs typeface="+mn-cs"/>
                <a:hlinkClick r:id="rId28" tooltip="QWERTY"/>
              </a:rPr>
              <a:t>QWERTY</a:t>
            </a:r>
            <a:r>
              <a:rPr lang="en-US" sz="1200" b="0" i="0" kern="1200" dirty="0">
                <a:solidFill>
                  <a:schemeClr val="tx1"/>
                </a:solidFill>
                <a:effectLst/>
                <a:latin typeface="+mn-lt"/>
                <a:ea typeface="+mn-ea"/>
                <a:cs typeface="+mn-cs"/>
              </a:rPr>
              <a:t> keyboard, but was later re-engineered to support a touchscreen, to compete with other announced devices such as the 2006 </a:t>
            </a:r>
            <a:r>
              <a:rPr lang="en-US" sz="1200" b="0" i="0" u="none" strike="noStrike" kern="1200" dirty="0">
                <a:solidFill>
                  <a:schemeClr val="tx1"/>
                </a:solidFill>
                <a:effectLst/>
                <a:latin typeface="+mn-lt"/>
                <a:ea typeface="+mn-ea"/>
                <a:cs typeface="+mn-cs"/>
                <a:hlinkClick r:id="rId29" tooltip="LG Prada"/>
              </a:rPr>
              <a:t>LG Prada</a:t>
            </a:r>
            <a:r>
              <a:rPr lang="en-US" sz="1200" b="0" i="0" kern="1200" dirty="0">
                <a:solidFill>
                  <a:schemeClr val="tx1"/>
                </a:solidFill>
                <a:effectLst/>
                <a:latin typeface="+mn-lt"/>
                <a:ea typeface="+mn-ea"/>
                <a:cs typeface="+mn-cs"/>
              </a:rPr>
              <a:t> and 2007 Apple </a:t>
            </a:r>
            <a:r>
              <a:rPr lang="en-US" sz="1200" b="0" i="0" u="none" strike="noStrike" kern="1200" dirty="0">
                <a:solidFill>
                  <a:schemeClr val="tx1"/>
                </a:solidFill>
                <a:effectLst/>
                <a:latin typeface="+mn-lt"/>
                <a:ea typeface="+mn-ea"/>
                <a:cs typeface="+mn-cs"/>
                <a:hlinkClick r:id="rId30" tooltip="IPhone"/>
              </a:rPr>
              <a:t>iPhone</a:t>
            </a:r>
            <a:r>
              <a:rPr lang="en-US" sz="1200" b="0" i="0" kern="1200" dirty="0">
                <a:solidFill>
                  <a:schemeClr val="tx1"/>
                </a:solidFill>
                <a:effectLst/>
                <a:latin typeface="+mn-lt"/>
                <a:ea typeface="+mn-ea"/>
                <a:cs typeface="+mn-cs"/>
              </a:rPr>
              <a:t>.</a:t>
            </a:r>
            <a:r>
              <a:rPr lang="en-US" sz="1200" b="0" i="0" u="none" strike="noStrike" kern="1200" baseline="30000" dirty="0">
                <a:solidFill>
                  <a:schemeClr val="tx1"/>
                </a:solidFill>
                <a:effectLst/>
                <a:latin typeface="+mn-lt"/>
                <a:ea typeface="+mn-ea"/>
                <a:cs typeface="+mn-cs"/>
                <a:hlinkClick r:id="rId31"/>
              </a:rPr>
              <a:t>[34]</a:t>
            </a:r>
            <a:r>
              <a:rPr lang="en-US" sz="1200" b="0" i="0" u="none" strike="noStrike" kern="1200" baseline="30000" dirty="0">
                <a:solidFill>
                  <a:schemeClr val="tx1"/>
                </a:solidFill>
                <a:effectLst/>
                <a:latin typeface="+mn-lt"/>
                <a:ea typeface="+mn-ea"/>
                <a:cs typeface="+mn-cs"/>
                <a:hlinkClick r:id="rId32"/>
              </a:rPr>
              <a:t>[35]</a:t>
            </a:r>
            <a:r>
              <a:rPr lang="en-US" sz="1200" b="0" i="0" kern="1200" dirty="0">
                <a:solidFill>
                  <a:schemeClr val="tx1"/>
                </a:solidFill>
                <a:effectLst/>
                <a:latin typeface="+mn-lt"/>
                <a:ea typeface="+mn-ea"/>
                <a:cs typeface="+mn-cs"/>
              </a:rPr>
              <a:t> In September 2007,</a:t>
            </a:r>
            <a:r>
              <a:rPr lang="en-US" sz="1200" b="0" i="1" u="none" strike="noStrike" kern="1200" dirty="0">
                <a:solidFill>
                  <a:schemeClr val="tx1"/>
                </a:solidFill>
                <a:effectLst/>
                <a:latin typeface="+mn-lt"/>
                <a:ea typeface="+mn-ea"/>
                <a:cs typeface="+mn-cs"/>
                <a:hlinkClick r:id="rId33" tooltip="InformationWeek"/>
              </a:rPr>
              <a:t>InformationWeek</a:t>
            </a:r>
            <a:r>
              <a:rPr lang="en-US" sz="1200" b="0" i="0" kern="1200" dirty="0">
                <a:solidFill>
                  <a:schemeClr val="tx1"/>
                </a:solidFill>
                <a:effectLst/>
                <a:latin typeface="+mn-lt"/>
                <a:ea typeface="+mn-ea"/>
                <a:cs typeface="+mn-cs"/>
              </a:rPr>
              <a:t> covered an </a:t>
            </a:r>
            <a:r>
              <a:rPr lang="en-US" sz="1200" b="0" i="0" u="none" strike="noStrike" kern="1200" dirty="0" err="1">
                <a:solidFill>
                  <a:schemeClr val="tx1"/>
                </a:solidFill>
                <a:effectLst/>
                <a:latin typeface="+mn-lt"/>
                <a:ea typeface="+mn-ea"/>
                <a:cs typeface="+mn-cs"/>
                <a:hlinkClick r:id="rId34" tooltip="Evalueserve"/>
              </a:rPr>
              <a:t>Evalueserve</a:t>
            </a:r>
            <a:r>
              <a:rPr lang="en-US" sz="1200" b="0" i="0" kern="1200" dirty="0">
                <a:solidFill>
                  <a:schemeClr val="tx1"/>
                </a:solidFill>
                <a:effectLst/>
                <a:latin typeface="+mn-lt"/>
                <a:ea typeface="+mn-ea"/>
                <a:cs typeface="+mn-cs"/>
              </a:rPr>
              <a:t> study reporting that Google had filed several patent applications in the area of mobile telephony.</a:t>
            </a:r>
            <a:r>
              <a:rPr lang="en-US" sz="1200" b="0" i="0" u="none" strike="noStrike" kern="1200" baseline="30000" dirty="0">
                <a:solidFill>
                  <a:schemeClr val="tx1"/>
                </a:solidFill>
                <a:effectLst/>
                <a:latin typeface="+mn-lt"/>
                <a:ea typeface="+mn-ea"/>
                <a:cs typeface="+mn-cs"/>
                <a:hlinkClick r:id="rId35"/>
              </a:rPr>
              <a:t>[36]</a:t>
            </a:r>
            <a:r>
              <a:rPr lang="en-US" sz="1200" b="0" i="0" u="none" strike="noStrike" kern="1200" baseline="30000" dirty="0">
                <a:solidFill>
                  <a:schemeClr val="tx1"/>
                </a:solidFill>
                <a:effectLst/>
                <a:latin typeface="+mn-lt"/>
                <a:ea typeface="+mn-ea"/>
                <a:cs typeface="+mn-cs"/>
                <a:hlinkClick r:id="rId36"/>
              </a:rPr>
              <a:t>[37]</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37" tooltip="Eric Schmidt"/>
              </a:rPr>
              <a:t>Eric Schmidt</a:t>
            </a:r>
            <a:r>
              <a:rPr lang="en-US" sz="1200" b="0" i="0"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hlinkClick r:id="rId4" tooltip="Andy Rubin"/>
              </a:rPr>
              <a:t>Andy Rubin</a:t>
            </a:r>
            <a:r>
              <a:rPr lang="en-US" sz="1200" b="0" i="0" kern="1200" dirty="0">
                <a:solidFill>
                  <a:schemeClr val="tx1"/>
                </a:solidFill>
                <a:effectLst/>
                <a:latin typeface="+mn-lt"/>
                <a:ea typeface="+mn-ea"/>
                <a:cs typeface="+mn-cs"/>
              </a:rPr>
              <a:t> and </a:t>
            </a:r>
            <a:r>
              <a:rPr lang="en-US" sz="1200" b="0" i="0" u="none" strike="noStrike" kern="1200" dirty="0">
                <a:solidFill>
                  <a:schemeClr val="tx1"/>
                </a:solidFill>
                <a:effectLst/>
                <a:latin typeface="+mn-lt"/>
                <a:ea typeface="+mn-ea"/>
                <a:cs typeface="+mn-cs"/>
                <a:hlinkClick r:id="rId38" tooltip="Hugo Barra"/>
              </a:rPr>
              <a:t>Hugo Barra</a:t>
            </a:r>
            <a:r>
              <a:rPr lang="en-US" sz="1200" b="0" i="0" kern="1200" dirty="0">
                <a:solidFill>
                  <a:schemeClr val="tx1"/>
                </a:solidFill>
                <a:effectLst/>
                <a:latin typeface="+mn-lt"/>
                <a:ea typeface="+mn-ea"/>
                <a:cs typeface="+mn-cs"/>
              </a:rPr>
              <a:t> at a 2012 press conference announcing Google's Nexus 7 tablet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On November 5, 2007, the Open Handset Alliance, a </a:t>
            </a:r>
            <a:r>
              <a:rPr lang="en-US" sz="1200" b="0" i="0" u="none" strike="noStrike" kern="1200" dirty="0">
                <a:solidFill>
                  <a:schemeClr val="tx1"/>
                </a:solidFill>
                <a:effectLst/>
                <a:latin typeface="+mn-lt"/>
                <a:ea typeface="+mn-ea"/>
                <a:cs typeface="+mn-cs"/>
                <a:hlinkClick r:id="rId39" tooltip="Consortium"/>
              </a:rPr>
              <a:t>consortium</a:t>
            </a:r>
            <a:r>
              <a:rPr lang="en-US" sz="1200" b="0" i="0" kern="1200" dirty="0">
                <a:solidFill>
                  <a:schemeClr val="tx1"/>
                </a:solidFill>
                <a:effectLst/>
                <a:latin typeface="+mn-lt"/>
                <a:ea typeface="+mn-ea"/>
                <a:cs typeface="+mn-cs"/>
              </a:rPr>
              <a:t> of technology companies including Google, device manufacturers such as </a:t>
            </a:r>
            <a:r>
              <a:rPr lang="en-US" sz="1200" b="0" i="0" u="none" strike="noStrike" kern="1200" dirty="0">
                <a:solidFill>
                  <a:schemeClr val="tx1"/>
                </a:solidFill>
                <a:effectLst/>
                <a:latin typeface="+mn-lt"/>
                <a:ea typeface="+mn-ea"/>
                <a:cs typeface="+mn-cs"/>
                <a:hlinkClick r:id="rId40" tooltip="HTC"/>
              </a:rPr>
              <a:t>HTC</a:t>
            </a:r>
            <a:r>
              <a:rPr lang="en-US" sz="1200" b="0" i="0"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hlinkClick r:id="rId41" tooltip="Sony"/>
              </a:rPr>
              <a:t>Sony</a:t>
            </a:r>
            <a:r>
              <a:rPr lang="en-US" sz="1200" b="0" i="0" kern="1200" dirty="0">
                <a:solidFill>
                  <a:schemeClr val="tx1"/>
                </a:solidFill>
                <a:effectLst/>
                <a:latin typeface="+mn-lt"/>
                <a:ea typeface="+mn-ea"/>
                <a:cs typeface="+mn-cs"/>
              </a:rPr>
              <a:t> and </a:t>
            </a:r>
            <a:r>
              <a:rPr lang="en-US" sz="1200" b="0" i="0" u="none" strike="noStrike" kern="1200" dirty="0">
                <a:solidFill>
                  <a:schemeClr val="tx1"/>
                </a:solidFill>
                <a:effectLst/>
                <a:latin typeface="+mn-lt"/>
                <a:ea typeface="+mn-ea"/>
                <a:cs typeface="+mn-cs"/>
                <a:hlinkClick r:id="rId42" tooltip="Samsung"/>
              </a:rPr>
              <a:t>Samsung</a:t>
            </a:r>
            <a:r>
              <a:rPr lang="en-US" sz="1200" b="0" i="0" kern="1200" dirty="0">
                <a:solidFill>
                  <a:schemeClr val="tx1"/>
                </a:solidFill>
                <a:effectLst/>
                <a:latin typeface="+mn-lt"/>
                <a:ea typeface="+mn-ea"/>
                <a:cs typeface="+mn-cs"/>
              </a:rPr>
              <a:t>, wireless carriers such as </a:t>
            </a:r>
            <a:r>
              <a:rPr lang="en-US" sz="1200" b="0" i="0" u="none" strike="noStrike" kern="1200" dirty="0">
                <a:solidFill>
                  <a:schemeClr val="tx1"/>
                </a:solidFill>
                <a:effectLst/>
                <a:latin typeface="+mn-lt"/>
                <a:ea typeface="+mn-ea"/>
                <a:cs typeface="+mn-cs"/>
                <a:hlinkClick r:id="rId43" tooltip="Sprint Nextel"/>
              </a:rPr>
              <a:t>Sprint Nextel</a:t>
            </a:r>
            <a:r>
              <a:rPr lang="en-US" sz="1200" b="0" i="0" kern="1200" dirty="0">
                <a:solidFill>
                  <a:schemeClr val="tx1"/>
                </a:solidFill>
                <a:effectLst/>
                <a:latin typeface="+mn-lt"/>
                <a:ea typeface="+mn-ea"/>
                <a:cs typeface="+mn-cs"/>
              </a:rPr>
              <a:t> and </a:t>
            </a:r>
            <a:r>
              <a:rPr lang="en-US" sz="1200" b="0" i="0" u="none" strike="noStrike" kern="1200" dirty="0">
                <a:solidFill>
                  <a:schemeClr val="tx1"/>
                </a:solidFill>
                <a:effectLst/>
                <a:latin typeface="+mn-lt"/>
                <a:ea typeface="+mn-ea"/>
                <a:cs typeface="+mn-cs"/>
                <a:hlinkClick r:id="rId44" tooltip="T-Mobile"/>
              </a:rPr>
              <a:t>T-Mobile</a:t>
            </a:r>
            <a:r>
              <a:rPr lang="en-US" sz="1200" b="0" i="0" kern="1200" dirty="0">
                <a:solidFill>
                  <a:schemeClr val="tx1"/>
                </a:solidFill>
                <a:effectLst/>
                <a:latin typeface="+mn-lt"/>
                <a:ea typeface="+mn-ea"/>
                <a:cs typeface="+mn-cs"/>
              </a:rPr>
              <a:t>, and chipset makers such as </a:t>
            </a:r>
            <a:r>
              <a:rPr lang="en-US" sz="1200" b="0" i="0" u="none" strike="noStrike" kern="1200" dirty="0">
                <a:solidFill>
                  <a:schemeClr val="tx1"/>
                </a:solidFill>
                <a:effectLst/>
                <a:latin typeface="+mn-lt"/>
                <a:ea typeface="+mn-ea"/>
                <a:cs typeface="+mn-cs"/>
                <a:hlinkClick r:id="rId45" tooltip="Qualcomm"/>
              </a:rPr>
              <a:t>Qualcomm</a:t>
            </a:r>
            <a:r>
              <a:rPr lang="en-US" sz="1200" b="0" i="0" kern="1200" dirty="0">
                <a:solidFill>
                  <a:schemeClr val="tx1"/>
                </a:solidFill>
                <a:effectLst/>
                <a:latin typeface="+mn-lt"/>
                <a:ea typeface="+mn-ea"/>
                <a:cs typeface="+mn-cs"/>
              </a:rPr>
              <a:t> and </a:t>
            </a:r>
            <a:r>
              <a:rPr lang="en-US" sz="1200" b="0" i="0" u="none" strike="noStrike" kern="1200" dirty="0">
                <a:solidFill>
                  <a:schemeClr val="tx1"/>
                </a:solidFill>
                <a:effectLst/>
                <a:latin typeface="+mn-lt"/>
                <a:ea typeface="+mn-ea"/>
                <a:cs typeface="+mn-cs"/>
                <a:hlinkClick r:id="rId46" tooltip="Texas Instruments"/>
              </a:rPr>
              <a:t>Texas Instruments</a:t>
            </a:r>
            <a:r>
              <a:rPr lang="en-US" sz="1200" b="0" i="0" kern="1200" dirty="0">
                <a:solidFill>
                  <a:schemeClr val="tx1"/>
                </a:solidFill>
                <a:effectLst/>
                <a:latin typeface="+mn-lt"/>
                <a:ea typeface="+mn-ea"/>
                <a:cs typeface="+mn-cs"/>
              </a:rPr>
              <a:t>, unveiled itself, with a goal to develop </a:t>
            </a:r>
            <a:r>
              <a:rPr lang="en-US" sz="1200" b="0" i="0" u="none" strike="noStrike" kern="1200" dirty="0">
                <a:solidFill>
                  <a:schemeClr val="tx1"/>
                </a:solidFill>
                <a:effectLst/>
                <a:latin typeface="+mn-lt"/>
                <a:ea typeface="+mn-ea"/>
                <a:cs typeface="+mn-cs"/>
                <a:hlinkClick r:id="rId47" tooltip="Open standard"/>
              </a:rPr>
              <a:t>open standards</a:t>
            </a:r>
            <a:r>
              <a:rPr lang="en-US" sz="1200" b="0" i="0" kern="1200" dirty="0">
                <a:solidFill>
                  <a:schemeClr val="tx1"/>
                </a:solidFill>
                <a:effectLst/>
                <a:latin typeface="+mn-lt"/>
                <a:ea typeface="+mn-ea"/>
                <a:cs typeface="+mn-cs"/>
              </a:rPr>
              <a:t> for mobile devices.</a:t>
            </a:r>
            <a:r>
              <a:rPr lang="en-US" sz="1200" b="0" i="0" u="none" strike="noStrike" kern="1200" baseline="30000" dirty="0">
                <a:solidFill>
                  <a:schemeClr val="tx1"/>
                </a:solidFill>
                <a:effectLst/>
                <a:latin typeface="+mn-lt"/>
                <a:ea typeface="+mn-ea"/>
                <a:cs typeface="+mn-cs"/>
                <a:hlinkClick r:id="rId48"/>
              </a:rPr>
              <a:t>[14]</a:t>
            </a:r>
            <a:r>
              <a:rPr lang="en-US" sz="1200" b="0" i="0" kern="1200" dirty="0">
                <a:solidFill>
                  <a:schemeClr val="tx1"/>
                </a:solidFill>
                <a:effectLst/>
                <a:latin typeface="+mn-lt"/>
                <a:ea typeface="+mn-ea"/>
                <a:cs typeface="+mn-cs"/>
              </a:rPr>
              <a:t> That day, Android was unveiled as its first product, a mobile device </a:t>
            </a:r>
            <a:r>
              <a:rPr lang="en-US" sz="1200" b="0" i="0" u="none" strike="noStrike" kern="1200" dirty="0">
                <a:solidFill>
                  <a:schemeClr val="tx1"/>
                </a:solidFill>
                <a:effectLst/>
                <a:latin typeface="+mn-lt"/>
                <a:ea typeface="+mn-ea"/>
                <a:cs typeface="+mn-cs"/>
                <a:hlinkClick r:id="rId49" tooltip="Computing platform"/>
              </a:rPr>
              <a:t>platform</a:t>
            </a:r>
            <a:r>
              <a:rPr lang="en-US" sz="1200" b="0" i="0" kern="1200" dirty="0">
                <a:solidFill>
                  <a:schemeClr val="tx1"/>
                </a:solidFill>
                <a:effectLst/>
                <a:latin typeface="+mn-lt"/>
                <a:ea typeface="+mn-ea"/>
                <a:cs typeface="+mn-cs"/>
              </a:rPr>
              <a:t> built on </a:t>
            </a:r>
            <a:r>
              <a:rPr lang="en-US" sz="1200" b="0" i="0" kern="1200" dirty="0" err="1">
                <a:solidFill>
                  <a:schemeClr val="tx1"/>
                </a:solidFill>
                <a:effectLst/>
                <a:latin typeface="+mn-lt"/>
                <a:ea typeface="+mn-ea"/>
                <a:cs typeface="+mn-cs"/>
              </a:rPr>
              <a:t>the</a:t>
            </a:r>
            <a:r>
              <a:rPr lang="en-US" sz="1200" b="0" i="0" u="none" strike="noStrike" kern="1200" dirty="0" err="1">
                <a:solidFill>
                  <a:schemeClr val="tx1"/>
                </a:solidFill>
                <a:effectLst/>
                <a:latin typeface="+mn-lt"/>
                <a:ea typeface="+mn-ea"/>
                <a:cs typeface="+mn-cs"/>
                <a:hlinkClick r:id="rId21" tooltip="Linux kernel"/>
              </a:rPr>
              <a:t>Linux</a:t>
            </a:r>
            <a:r>
              <a:rPr lang="en-US" sz="1200" b="0" i="0" u="none" strike="noStrike" kern="1200" dirty="0">
                <a:solidFill>
                  <a:schemeClr val="tx1"/>
                </a:solidFill>
                <a:effectLst/>
                <a:latin typeface="+mn-lt"/>
                <a:ea typeface="+mn-ea"/>
                <a:cs typeface="+mn-cs"/>
                <a:hlinkClick r:id="rId21" tooltip="Linux kernel"/>
              </a:rPr>
              <a:t> kernel</a:t>
            </a:r>
            <a:r>
              <a:rPr lang="en-US" sz="1200" b="0" i="0" kern="1200" dirty="0">
                <a:solidFill>
                  <a:schemeClr val="tx1"/>
                </a:solidFill>
                <a:effectLst/>
                <a:latin typeface="+mn-lt"/>
                <a:ea typeface="+mn-ea"/>
                <a:cs typeface="+mn-cs"/>
              </a:rPr>
              <a:t>.</a:t>
            </a:r>
            <a:r>
              <a:rPr lang="en-US" sz="1200" b="0" i="0" u="none" strike="noStrike" kern="1200" baseline="30000" dirty="0">
                <a:solidFill>
                  <a:schemeClr val="tx1"/>
                </a:solidFill>
                <a:effectLst/>
                <a:latin typeface="+mn-lt"/>
                <a:ea typeface="+mn-ea"/>
                <a:cs typeface="+mn-cs"/>
                <a:hlinkClick r:id="rId48"/>
              </a:rPr>
              <a:t>[14]</a:t>
            </a:r>
            <a:r>
              <a:rPr lang="en-US" sz="1200" b="0" i="0" u="none" strike="noStrike" kern="1200" baseline="30000" dirty="0">
                <a:solidFill>
                  <a:schemeClr val="tx1"/>
                </a:solidFill>
                <a:effectLst/>
                <a:latin typeface="+mn-lt"/>
                <a:ea typeface="+mn-ea"/>
                <a:cs typeface="+mn-cs"/>
                <a:hlinkClick r:id="rId50"/>
              </a:rPr>
              <a:t>[38]</a:t>
            </a:r>
            <a:r>
              <a:rPr lang="en-US" sz="1200" b="0" i="0" kern="1200" dirty="0">
                <a:solidFill>
                  <a:schemeClr val="tx1"/>
                </a:solidFill>
                <a:effectLst/>
                <a:latin typeface="+mn-lt"/>
                <a:ea typeface="+mn-ea"/>
                <a:cs typeface="+mn-cs"/>
              </a:rPr>
              <a:t> The first commercially available smartphone running Android was the </a:t>
            </a:r>
            <a:r>
              <a:rPr lang="en-US" sz="1200" b="0" i="0" u="none" strike="noStrike" kern="1200" dirty="0">
                <a:solidFill>
                  <a:schemeClr val="tx1"/>
                </a:solidFill>
                <a:effectLst/>
                <a:latin typeface="+mn-lt"/>
                <a:ea typeface="+mn-ea"/>
                <a:cs typeface="+mn-cs"/>
                <a:hlinkClick r:id="rId51" tooltip="HTC Dream"/>
              </a:rPr>
              <a:t>HTC Dream</a:t>
            </a:r>
            <a:r>
              <a:rPr lang="en-US" sz="1200" b="0" i="0" kern="1200" dirty="0">
                <a:solidFill>
                  <a:schemeClr val="tx1"/>
                </a:solidFill>
                <a:effectLst/>
                <a:latin typeface="+mn-lt"/>
                <a:ea typeface="+mn-ea"/>
                <a:cs typeface="+mn-cs"/>
              </a:rPr>
              <a:t>, released on October 22, 2008.</a:t>
            </a:r>
            <a:r>
              <a:rPr lang="en-US" sz="1200" b="0" i="0" u="none" strike="noStrike" kern="1200" baseline="30000" dirty="0">
                <a:solidFill>
                  <a:schemeClr val="tx1"/>
                </a:solidFill>
                <a:effectLst/>
                <a:latin typeface="+mn-lt"/>
                <a:ea typeface="+mn-ea"/>
                <a:cs typeface="+mn-cs"/>
                <a:hlinkClick r:id="rId52"/>
              </a:rPr>
              <a:t>[39]</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Since 2008, Android has seen </a:t>
            </a:r>
            <a:r>
              <a:rPr lang="en-US" sz="1200" b="0" i="0" u="none" strike="noStrike" kern="1200" dirty="0">
                <a:solidFill>
                  <a:schemeClr val="tx1"/>
                </a:solidFill>
                <a:effectLst/>
                <a:latin typeface="+mn-lt"/>
                <a:ea typeface="+mn-ea"/>
                <a:cs typeface="+mn-cs"/>
                <a:hlinkClick r:id="rId53" tooltip="Android version history"/>
              </a:rPr>
              <a:t>numerous updates</a:t>
            </a:r>
            <a:r>
              <a:rPr lang="en-US" sz="1200" b="0" i="0" kern="1200" dirty="0">
                <a:solidFill>
                  <a:schemeClr val="tx1"/>
                </a:solidFill>
                <a:effectLst/>
                <a:latin typeface="+mn-lt"/>
                <a:ea typeface="+mn-ea"/>
                <a:cs typeface="+mn-cs"/>
              </a:rPr>
              <a:t> which have incrementally improved the operating system, adding new features and fixing bugs in previous releases. Each major release is named in alphabetical order after a dessert or sugary treat; for example, version 1.5 "Cupcake" was followed by 1.6 "Donut". In 2010, Google launched its </a:t>
            </a:r>
            <a:r>
              <a:rPr lang="en-US" sz="1200" b="0" i="0" u="none" strike="noStrike" kern="1200" dirty="0">
                <a:solidFill>
                  <a:schemeClr val="tx1"/>
                </a:solidFill>
                <a:effectLst/>
                <a:latin typeface="+mn-lt"/>
                <a:ea typeface="+mn-ea"/>
                <a:cs typeface="+mn-cs"/>
                <a:hlinkClick r:id="rId54" tooltip="Google Nexus"/>
              </a:rPr>
              <a:t>Nexus</a:t>
            </a:r>
            <a:r>
              <a:rPr lang="en-US" sz="1200" b="0" i="0" kern="1200" dirty="0">
                <a:solidFill>
                  <a:schemeClr val="tx1"/>
                </a:solidFill>
                <a:effectLst/>
                <a:latin typeface="+mn-lt"/>
                <a:ea typeface="+mn-ea"/>
                <a:cs typeface="+mn-cs"/>
              </a:rPr>
              <a:t> series of devices – a line of smartphones and tablets running the Android operating system, and built by manufacturing partners. HTC collaborated with Google to release the first Nexus smartphone,</a:t>
            </a:r>
            <a:r>
              <a:rPr lang="en-US" sz="1200" b="0" i="0" u="none" strike="noStrike" kern="1200" baseline="30000" dirty="0">
                <a:solidFill>
                  <a:schemeClr val="tx1"/>
                </a:solidFill>
                <a:effectLst/>
                <a:latin typeface="+mn-lt"/>
                <a:ea typeface="+mn-ea"/>
                <a:cs typeface="+mn-cs"/>
                <a:hlinkClick r:id="rId55"/>
              </a:rPr>
              <a:t>[40]</a:t>
            </a:r>
            <a:r>
              <a:rPr lang="en-US" sz="1200" b="0" i="0" kern="1200" dirty="0">
                <a:solidFill>
                  <a:schemeClr val="tx1"/>
                </a:solidFill>
                <a:effectLst/>
                <a:latin typeface="+mn-lt"/>
                <a:ea typeface="+mn-ea"/>
                <a:cs typeface="+mn-cs"/>
              </a:rPr>
              <a:t> the </a:t>
            </a:r>
            <a:r>
              <a:rPr lang="en-US" sz="1200" b="0" i="0" u="none" strike="noStrike" kern="1200" dirty="0">
                <a:solidFill>
                  <a:schemeClr val="tx1"/>
                </a:solidFill>
                <a:effectLst/>
                <a:latin typeface="+mn-lt"/>
                <a:ea typeface="+mn-ea"/>
                <a:cs typeface="+mn-cs"/>
                <a:hlinkClick r:id="rId56" tooltip="Nexus One"/>
              </a:rPr>
              <a:t>Nexus One</a:t>
            </a:r>
            <a:r>
              <a:rPr lang="en-US" sz="1200" b="0" i="0" kern="1200" dirty="0">
                <a:solidFill>
                  <a:schemeClr val="tx1"/>
                </a:solidFill>
                <a:effectLst/>
                <a:latin typeface="+mn-lt"/>
                <a:ea typeface="+mn-ea"/>
                <a:cs typeface="+mn-cs"/>
              </a:rPr>
              <a:t>. Google has since updated the series with newer devices, such as the </a:t>
            </a:r>
            <a:r>
              <a:rPr lang="en-US" sz="1200" b="0" i="0" u="none" strike="noStrike" kern="1200" dirty="0">
                <a:solidFill>
                  <a:schemeClr val="tx1"/>
                </a:solidFill>
                <a:effectLst/>
                <a:latin typeface="+mn-lt"/>
                <a:ea typeface="+mn-ea"/>
                <a:cs typeface="+mn-cs"/>
                <a:hlinkClick r:id="rId57" tooltip="Nexus 5"/>
              </a:rPr>
              <a:t>Nexus 5</a:t>
            </a:r>
            <a:r>
              <a:rPr lang="en-US" sz="1200" b="0" i="0" kern="1200" dirty="0">
                <a:solidFill>
                  <a:schemeClr val="tx1"/>
                </a:solidFill>
                <a:effectLst/>
                <a:latin typeface="+mn-lt"/>
                <a:ea typeface="+mn-ea"/>
                <a:cs typeface="+mn-cs"/>
              </a:rPr>
              <a:t> phone (made by </a:t>
            </a:r>
            <a:r>
              <a:rPr lang="en-US" sz="1200" b="0" i="0" u="none" strike="noStrike" kern="1200" dirty="0">
                <a:solidFill>
                  <a:schemeClr val="tx1"/>
                </a:solidFill>
                <a:effectLst/>
                <a:latin typeface="+mn-lt"/>
                <a:ea typeface="+mn-ea"/>
                <a:cs typeface="+mn-cs"/>
                <a:hlinkClick r:id="rId58" tooltip="LG"/>
              </a:rPr>
              <a:t>LG</a:t>
            </a:r>
            <a:r>
              <a:rPr lang="en-US" sz="1200" b="0" i="0" kern="1200" dirty="0">
                <a:solidFill>
                  <a:schemeClr val="tx1"/>
                </a:solidFill>
                <a:effectLst/>
                <a:latin typeface="+mn-lt"/>
                <a:ea typeface="+mn-ea"/>
                <a:cs typeface="+mn-cs"/>
              </a:rPr>
              <a:t>) and the </a:t>
            </a:r>
            <a:r>
              <a:rPr lang="en-US" sz="1200" b="0" i="0" u="none" strike="noStrike" kern="1200" dirty="0">
                <a:solidFill>
                  <a:schemeClr val="tx1"/>
                </a:solidFill>
                <a:effectLst/>
                <a:latin typeface="+mn-lt"/>
                <a:ea typeface="+mn-ea"/>
                <a:cs typeface="+mn-cs"/>
                <a:hlinkClick r:id="rId59" tooltip="Nexus 7 (2013 version)"/>
              </a:rPr>
              <a:t>Nexus 7</a:t>
            </a:r>
            <a:r>
              <a:rPr lang="en-US" sz="1200" b="0" i="0" kern="1200" dirty="0">
                <a:solidFill>
                  <a:schemeClr val="tx1"/>
                </a:solidFill>
                <a:effectLst/>
                <a:latin typeface="+mn-lt"/>
                <a:ea typeface="+mn-ea"/>
                <a:cs typeface="+mn-cs"/>
              </a:rPr>
              <a:t> tablet (made by </a:t>
            </a:r>
            <a:r>
              <a:rPr lang="en-US" sz="1200" b="0" i="0" u="none" strike="noStrike" kern="1200" dirty="0">
                <a:solidFill>
                  <a:schemeClr val="tx1"/>
                </a:solidFill>
                <a:effectLst/>
                <a:latin typeface="+mn-lt"/>
                <a:ea typeface="+mn-ea"/>
                <a:cs typeface="+mn-cs"/>
                <a:hlinkClick r:id="rId60" tooltip="Asus"/>
              </a:rPr>
              <a:t>Asus</a:t>
            </a:r>
            <a:r>
              <a:rPr lang="en-US" sz="1200" b="0" i="0" kern="1200" dirty="0">
                <a:solidFill>
                  <a:schemeClr val="tx1"/>
                </a:solidFill>
                <a:effectLst/>
                <a:latin typeface="+mn-lt"/>
                <a:ea typeface="+mn-ea"/>
                <a:cs typeface="+mn-cs"/>
              </a:rPr>
              <a:t>). Google releases the Nexus phones and tablets to act as their </a:t>
            </a:r>
            <a:r>
              <a:rPr lang="en-US" sz="1200" b="0" i="0" u="none" strike="noStrike" kern="1200" dirty="0">
                <a:solidFill>
                  <a:schemeClr val="tx1"/>
                </a:solidFill>
                <a:effectLst/>
                <a:latin typeface="+mn-lt"/>
                <a:ea typeface="+mn-ea"/>
                <a:cs typeface="+mn-cs"/>
                <a:hlinkClick r:id="rId61" tooltip="Core product"/>
              </a:rPr>
              <a:t>flagship</a:t>
            </a:r>
            <a:r>
              <a:rPr lang="en-US" sz="1200" b="0" i="0" kern="1200" dirty="0">
                <a:solidFill>
                  <a:schemeClr val="tx1"/>
                </a:solidFill>
                <a:effectLst/>
                <a:latin typeface="+mn-lt"/>
                <a:ea typeface="+mn-ea"/>
                <a:cs typeface="+mn-cs"/>
              </a:rPr>
              <a:t> Android devices, demonstrating Android's latest software and hardware features. From 2013 until 2015, Google offered several </a:t>
            </a:r>
            <a:r>
              <a:rPr lang="en-US" sz="1200" b="0" i="0" u="none" strike="noStrike" kern="1200" dirty="0">
                <a:solidFill>
                  <a:schemeClr val="tx1"/>
                </a:solidFill>
                <a:effectLst/>
                <a:latin typeface="+mn-lt"/>
                <a:ea typeface="+mn-ea"/>
                <a:cs typeface="+mn-cs"/>
                <a:hlinkClick r:id="rId62" tooltip="List of Google Play edition devices"/>
              </a:rPr>
              <a:t>Google Play Edition</a:t>
            </a:r>
            <a:r>
              <a:rPr lang="en-US" sz="1200" b="0" i="0" kern="1200" dirty="0">
                <a:solidFill>
                  <a:schemeClr val="tx1"/>
                </a:solidFill>
                <a:effectLst/>
                <a:latin typeface="+mn-lt"/>
                <a:ea typeface="+mn-ea"/>
                <a:cs typeface="+mn-cs"/>
              </a:rPr>
              <a:t> devices over Google Play. While not carrying the Google Nexus branding, these were Google-customized Android phones and tablets that also ran the latest version of Android, free from manufacturer or carrier modifications.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From 2010 to 2013, </a:t>
            </a:r>
            <a:r>
              <a:rPr lang="en-US" sz="1200" b="0" i="0" u="none" strike="noStrike" kern="1200" dirty="0">
                <a:solidFill>
                  <a:schemeClr val="tx1"/>
                </a:solidFill>
                <a:effectLst/>
                <a:latin typeface="+mn-lt"/>
                <a:ea typeface="+mn-ea"/>
                <a:cs typeface="+mn-cs"/>
                <a:hlinkClick r:id="rId38" tooltip="Hugo Barra"/>
              </a:rPr>
              <a:t>Hugo Barra</a:t>
            </a:r>
            <a:r>
              <a:rPr lang="en-US" sz="1200" b="0" i="0" kern="1200" dirty="0">
                <a:solidFill>
                  <a:schemeClr val="tx1"/>
                </a:solidFill>
                <a:effectLst/>
                <a:latin typeface="+mn-lt"/>
                <a:ea typeface="+mn-ea"/>
                <a:cs typeface="+mn-cs"/>
              </a:rPr>
              <a:t> served as product spokesperson, representing Android at press conferences and </a:t>
            </a:r>
            <a:r>
              <a:rPr lang="en-US" sz="1200" b="0" i="0" u="none" strike="noStrike" kern="1200" dirty="0">
                <a:solidFill>
                  <a:schemeClr val="tx1"/>
                </a:solidFill>
                <a:effectLst/>
                <a:latin typeface="+mn-lt"/>
                <a:ea typeface="+mn-ea"/>
                <a:cs typeface="+mn-cs"/>
                <a:hlinkClick r:id="rId63" tooltip="Google I/O"/>
              </a:rPr>
              <a:t>Google I/O</a:t>
            </a:r>
            <a:r>
              <a:rPr lang="en-US" sz="1200" b="0" i="0" kern="1200" dirty="0">
                <a:solidFill>
                  <a:schemeClr val="tx1"/>
                </a:solidFill>
                <a:effectLst/>
                <a:latin typeface="+mn-lt"/>
                <a:ea typeface="+mn-ea"/>
                <a:cs typeface="+mn-cs"/>
              </a:rPr>
              <a:t>, Google’s annual developer-focused conference. Barra's product involvement included the entire Android ecosystem of software and hardware, including Honeycomb, Ice Cream Sandwich, Jelly Bean and </a:t>
            </a:r>
            <a:r>
              <a:rPr lang="en-US" sz="1200" b="0" i="0" u="none" strike="noStrike" kern="1200" dirty="0">
                <a:solidFill>
                  <a:schemeClr val="tx1"/>
                </a:solidFill>
                <a:effectLst/>
                <a:latin typeface="+mn-lt"/>
                <a:ea typeface="+mn-ea"/>
                <a:cs typeface="+mn-cs"/>
                <a:hlinkClick r:id="rId64" tooltip="KitKat (operating system)"/>
              </a:rPr>
              <a:t>KitKat</a:t>
            </a:r>
            <a:r>
              <a:rPr lang="en-US" sz="1200" b="0" i="0" kern="1200" dirty="0">
                <a:solidFill>
                  <a:schemeClr val="tx1"/>
                </a:solidFill>
                <a:effectLst/>
                <a:latin typeface="+mn-lt"/>
                <a:ea typeface="+mn-ea"/>
                <a:cs typeface="+mn-cs"/>
              </a:rPr>
              <a:t> operating system launches, the </a:t>
            </a:r>
            <a:r>
              <a:rPr lang="en-US" sz="1200" b="0" i="0" u="none" strike="noStrike" kern="1200" dirty="0">
                <a:solidFill>
                  <a:schemeClr val="tx1"/>
                </a:solidFill>
                <a:effectLst/>
                <a:latin typeface="+mn-lt"/>
                <a:ea typeface="+mn-ea"/>
                <a:cs typeface="+mn-cs"/>
                <a:hlinkClick r:id="rId65" tooltip="Nexus 4"/>
              </a:rPr>
              <a:t>Nexus 4</a:t>
            </a:r>
            <a:r>
              <a:rPr lang="en-US" sz="1200" b="0" i="0" kern="1200" dirty="0">
                <a:solidFill>
                  <a:schemeClr val="tx1"/>
                </a:solidFill>
                <a:effectLst/>
                <a:latin typeface="+mn-lt"/>
                <a:ea typeface="+mn-ea"/>
                <a:cs typeface="+mn-cs"/>
              </a:rPr>
              <a:t> and </a:t>
            </a:r>
            <a:r>
              <a:rPr lang="en-US" sz="1200" b="0" i="0" u="none" strike="noStrike" kern="1200" dirty="0">
                <a:solidFill>
                  <a:schemeClr val="tx1"/>
                </a:solidFill>
                <a:effectLst/>
                <a:latin typeface="+mn-lt"/>
                <a:ea typeface="+mn-ea"/>
                <a:cs typeface="+mn-cs"/>
                <a:hlinkClick r:id="rId57" tooltip="Nexus 5"/>
              </a:rPr>
              <a:t>Nexus 5</a:t>
            </a:r>
            <a:r>
              <a:rPr lang="en-US" sz="1200" b="0" i="0" kern="1200" dirty="0">
                <a:solidFill>
                  <a:schemeClr val="tx1"/>
                </a:solidFill>
                <a:effectLst/>
                <a:latin typeface="+mn-lt"/>
                <a:ea typeface="+mn-ea"/>
                <a:cs typeface="+mn-cs"/>
              </a:rPr>
              <a:t> smartphones, the </a:t>
            </a:r>
            <a:r>
              <a:rPr lang="en-US" sz="1200" b="0" i="0" u="none" strike="noStrike" kern="1200" dirty="0">
                <a:solidFill>
                  <a:schemeClr val="tx1"/>
                </a:solidFill>
                <a:effectLst/>
                <a:latin typeface="+mn-lt"/>
                <a:ea typeface="+mn-ea"/>
                <a:cs typeface="+mn-cs"/>
                <a:hlinkClick r:id="rId54" tooltip="Google Nexus"/>
              </a:rPr>
              <a:t>Nexus 7</a:t>
            </a:r>
            <a:r>
              <a:rPr lang="en-US" sz="1200" b="0" i="0" u="none" strike="noStrike" kern="1200" baseline="30000" dirty="0">
                <a:solidFill>
                  <a:schemeClr val="tx1"/>
                </a:solidFill>
                <a:effectLst/>
                <a:latin typeface="+mn-lt"/>
                <a:ea typeface="+mn-ea"/>
                <a:cs typeface="+mn-cs"/>
                <a:hlinkClick r:id="rId66"/>
              </a:rPr>
              <a:t>[41]</a:t>
            </a:r>
            <a:r>
              <a:rPr lang="en-US" sz="1200" b="0" i="0" kern="1200" dirty="0">
                <a:solidFill>
                  <a:schemeClr val="tx1"/>
                </a:solidFill>
                <a:effectLst/>
                <a:latin typeface="+mn-lt"/>
                <a:ea typeface="+mn-ea"/>
                <a:cs typeface="+mn-cs"/>
              </a:rPr>
              <a:t> and </a:t>
            </a:r>
            <a:r>
              <a:rPr lang="en-US" sz="1200" b="0" i="0" u="none" strike="noStrike" kern="1200" dirty="0">
                <a:solidFill>
                  <a:schemeClr val="tx1"/>
                </a:solidFill>
                <a:effectLst/>
                <a:latin typeface="+mn-lt"/>
                <a:ea typeface="+mn-ea"/>
                <a:cs typeface="+mn-cs"/>
                <a:hlinkClick r:id="rId54" tooltip="Google Nexus"/>
              </a:rPr>
              <a:t>Nexus 10</a:t>
            </a:r>
            <a:r>
              <a:rPr lang="en-US" sz="1200" b="0" i="0" kern="1200" dirty="0">
                <a:solidFill>
                  <a:schemeClr val="tx1"/>
                </a:solidFill>
                <a:effectLst/>
                <a:latin typeface="+mn-lt"/>
                <a:ea typeface="+mn-ea"/>
                <a:cs typeface="+mn-cs"/>
              </a:rPr>
              <a:t> tablets,</a:t>
            </a:r>
            <a:r>
              <a:rPr lang="en-US" sz="1200" b="0" i="0" u="none" strike="noStrike" kern="1200" baseline="30000" dirty="0">
                <a:solidFill>
                  <a:schemeClr val="tx1"/>
                </a:solidFill>
                <a:effectLst/>
                <a:latin typeface="+mn-lt"/>
                <a:ea typeface="+mn-ea"/>
                <a:cs typeface="+mn-cs"/>
                <a:hlinkClick r:id="rId67"/>
              </a:rPr>
              <a:t>[42]</a:t>
            </a:r>
            <a:r>
              <a:rPr lang="en-US" sz="1200" b="0" i="0" kern="1200" dirty="0">
                <a:solidFill>
                  <a:schemeClr val="tx1"/>
                </a:solidFill>
                <a:effectLst/>
                <a:latin typeface="+mn-lt"/>
                <a:ea typeface="+mn-ea"/>
                <a:cs typeface="+mn-cs"/>
              </a:rPr>
              <a:t> and other related products such as </a:t>
            </a:r>
            <a:r>
              <a:rPr lang="en-US" sz="1200" b="0" i="0" u="none" strike="noStrike" kern="1200" dirty="0">
                <a:solidFill>
                  <a:schemeClr val="tx1"/>
                </a:solidFill>
                <a:effectLst/>
                <a:latin typeface="+mn-lt"/>
                <a:ea typeface="+mn-ea"/>
                <a:cs typeface="+mn-cs"/>
                <a:hlinkClick r:id="rId68" tooltip="Google Now"/>
              </a:rPr>
              <a:t>Google Now</a:t>
            </a:r>
            <a:r>
              <a:rPr lang="en-US" sz="1200" b="0" i="0" u="none" strike="noStrike" kern="1200" baseline="30000" dirty="0">
                <a:solidFill>
                  <a:schemeClr val="tx1"/>
                </a:solidFill>
                <a:effectLst/>
                <a:latin typeface="+mn-lt"/>
                <a:ea typeface="+mn-ea"/>
                <a:cs typeface="+mn-cs"/>
                <a:hlinkClick r:id="rId69"/>
              </a:rPr>
              <a:t>[43]</a:t>
            </a:r>
            <a:r>
              <a:rPr lang="en-US" sz="1200" b="0" i="0" kern="1200" dirty="0">
                <a:solidFill>
                  <a:schemeClr val="tx1"/>
                </a:solidFill>
                <a:effectLst/>
                <a:latin typeface="+mn-lt"/>
                <a:ea typeface="+mn-ea"/>
                <a:cs typeface="+mn-cs"/>
              </a:rPr>
              <a:t> and </a:t>
            </a:r>
            <a:r>
              <a:rPr lang="en-US" sz="1200" b="0" i="0" u="none" strike="noStrike" kern="1200" dirty="0">
                <a:solidFill>
                  <a:schemeClr val="tx1"/>
                </a:solidFill>
                <a:effectLst/>
                <a:latin typeface="+mn-lt"/>
                <a:ea typeface="+mn-ea"/>
                <a:cs typeface="+mn-cs"/>
                <a:hlinkClick r:id="rId70" tooltip="Google Voice Search"/>
              </a:rPr>
              <a:t>Google Voice Search</a:t>
            </a:r>
            <a:r>
              <a:rPr lang="en-US" sz="1200" b="0" i="0" kern="1200" dirty="0">
                <a:solidFill>
                  <a:schemeClr val="tx1"/>
                </a:solidFill>
                <a:effectLst/>
                <a:latin typeface="+mn-lt"/>
                <a:ea typeface="+mn-ea"/>
                <a:cs typeface="+mn-cs"/>
              </a:rPr>
              <a:t>, Google’s speech recognition product comparable to </a:t>
            </a:r>
            <a:r>
              <a:rPr lang="en-US" sz="1200" b="0" i="0" u="none" strike="noStrike" kern="1200" dirty="0">
                <a:solidFill>
                  <a:schemeClr val="tx1"/>
                </a:solidFill>
                <a:effectLst/>
                <a:latin typeface="+mn-lt"/>
                <a:ea typeface="+mn-ea"/>
                <a:cs typeface="+mn-cs"/>
                <a:hlinkClick r:id="rId71" tooltip="Apple Inc."/>
              </a:rPr>
              <a:t>Apple</a:t>
            </a:r>
            <a:r>
              <a:rPr lang="en-US" sz="1200" b="0" i="0" kern="1200" dirty="0">
                <a:solidFill>
                  <a:schemeClr val="tx1"/>
                </a:solidFill>
                <a:effectLst/>
                <a:latin typeface="+mn-lt"/>
                <a:ea typeface="+mn-ea"/>
                <a:cs typeface="+mn-cs"/>
              </a:rPr>
              <a:t>’s </a:t>
            </a:r>
            <a:r>
              <a:rPr lang="en-US" sz="1200" b="0" i="0" u="none" strike="noStrike" kern="1200" dirty="0">
                <a:solidFill>
                  <a:schemeClr val="tx1"/>
                </a:solidFill>
                <a:effectLst/>
                <a:latin typeface="+mn-lt"/>
                <a:ea typeface="+mn-ea"/>
                <a:cs typeface="+mn-cs"/>
                <a:hlinkClick r:id="rId72" tooltip="Siri"/>
              </a:rPr>
              <a:t>Siri</a:t>
            </a:r>
            <a:r>
              <a:rPr lang="en-US" sz="1200" b="0" i="0" kern="1200" dirty="0">
                <a:solidFill>
                  <a:schemeClr val="tx1"/>
                </a:solidFill>
                <a:effectLst/>
                <a:latin typeface="+mn-lt"/>
                <a:ea typeface="+mn-ea"/>
                <a:cs typeface="+mn-cs"/>
              </a:rPr>
              <a:t>.</a:t>
            </a:r>
            <a:r>
              <a:rPr lang="en-US" sz="1200" b="0" i="0" u="none" strike="noStrike" kern="1200" baseline="30000" dirty="0">
                <a:solidFill>
                  <a:schemeClr val="tx1"/>
                </a:solidFill>
                <a:effectLst/>
                <a:latin typeface="+mn-lt"/>
                <a:ea typeface="+mn-ea"/>
                <a:cs typeface="+mn-cs"/>
                <a:hlinkClick r:id="rId69"/>
              </a:rPr>
              <a:t>[43]</a:t>
            </a:r>
            <a:r>
              <a:rPr lang="en-US" sz="1200" b="0" i="0" kern="1200" dirty="0">
                <a:solidFill>
                  <a:schemeClr val="tx1"/>
                </a:solidFill>
                <a:effectLst/>
                <a:latin typeface="+mn-lt"/>
                <a:ea typeface="+mn-ea"/>
                <a:cs typeface="+mn-cs"/>
              </a:rPr>
              <a:t> In 2013, Barra left the Android team for Chinese smartphone maker </a:t>
            </a:r>
            <a:r>
              <a:rPr lang="en-US" sz="1200" b="0" i="0" u="none" strike="noStrike" kern="1200" dirty="0">
                <a:solidFill>
                  <a:schemeClr val="tx1"/>
                </a:solidFill>
                <a:effectLst/>
                <a:latin typeface="+mn-lt"/>
                <a:ea typeface="+mn-ea"/>
                <a:cs typeface="+mn-cs"/>
                <a:hlinkClick r:id="rId73" tooltip="Xiaomi"/>
              </a:rPr>
              <a:t>Xiaomi</a:t>
            </a:r>
            <a:r>
              <a:rPr lang="en-US" sz="1200" b="0" i="0" kern="1200" dirty="0">
                <a:solidFill>
                  <a:schemeClr val="tx1"/>
                </a:solidFill>
                <a:effectLst/>
                <a:latin typeface="+mn-lt"/>
                <a:ea typeface="+mn-ea"/>
                <a:cs typeface="+mn-cs"/>
              </a:rPr>
              <a:t>.</a:t>
            </a:r>
            <a:r>
              <a:rPr lang="en-US" sz="1200" b="0" i="0" u="none" strike="noStrike" kern="1200" baseline="30000" dirty="0">
                <a:solidFill>
                  <a:schemeClr val="tx1"/>
                </a:solidFill>
                <a:effectLst/>
                <a:latin typeface="+mn-lt"/>
                <a:ea typeface="+mn-ea"/>
                <a:cs typeface="+mn-cs"/>
                <a:hlinkClick r:id="rId74"/>
              </a:rPr>
              <a:t>[44]</a:t>
            </a:r>
            <a:r>
              <a:rPr lang="en-US" sz="1200" b="0" i="0" kern="1200" dirty="0">
                <a:solidFill>
                  <a:schemeClr val="tx1"/>
                </a:solidFill>
                <a:effectLst/>
                <a:latin typeface="+mn-lt"/>
                <a:ea typeface="+mn-ea"/>
                <a:cs typeface="+mn-cs"/>
              </a:rPr>
              <a:t> The same year, </a:t>
            </a:r>
            <a:r>
              <a:rPr lang="en-US" sz="1200" b="0" i="0" u="none" strike="noStrike" kern="1200" dirty="0">
                <a:solidFill>
                  <a:schemeClr val="tx1"/>
                </a:solidFill>
                <a:effectLst/>
                <a:latin typeface="+mn-lt"/>
                <a:ea typeface="+mn-ea"/>
                <a:cs typeface="+mn-cs"/>
                <a:hlinkClick r:id="rId75" tooltip="Larry Page"/>
              </a:rPr>
              <a:t>Larry Page</a:t>
            </a:r>
            <a:r>
              <a:rPr lang="en-US" sz="1200" b="0" i="0" kern="1200" dirty="0">
                <a:solidFill>
                  <a:schemeClr val="tx1"/>
                </a:solidFill>
                <a:effectLst/>
                <a:latin typeface="+mn-lt"/>
                <a:ea typeface="+mn-ea"/>
                <a:cs typeface="+mn-cs"/>
              </a:rPr>
              <a:t> announced in a blog post that Andy Rubin had moved from the Android division to take on new projects at Google.</a:t>
            </a:r>
            <a:r>
              <a:rPr lang="en-US" sz="1200" b="0" i="0" u="none" strike="noStrike" kern="1200" baseline="30000" dirty="0">
                <a:solidFill>
                  <a:schemeClr val="tx1"/>
                </a:solidFill>
                <a:effectLst/>
                <a:latin typeface="+mn-lt"/>
                <a:ea typeface="+mn-ea"/>
                <a:cs typeface="+mn-cs"/>
                <a:hlinkClick r:id="rId76"/>
              </a:rPr>
              <a:t>[45]</a:t>
            </a:r>
            <a:r>
              <a:rPr lang="en-US" sz="1200" b="0" i="0" kern="1200" dirty="0">
                <a:solidFill>
                  <a:schemeClr val="tx1"/>
                </a:solidFill>
                <a:effectLst/>
                <a:latin typeface="+mn-lt"/>
                <a:ea typeface="+mn-ea"/>
                <a:cs typeface="+mn-cs"/>
              </a:rPr>
              <a:t> He was replaced by </a:t>
            </a:r>
            <a:r>
              <a:rPr lang="en-US" sz="1200" b="0" i="0" u="none" strike="noStrike" kern="1200" dirty="0" err="1">
                <a:solidFill>
                  <a:schemeClr val="tx1"/>
                </a:solidFill>
                <a:effectLst/>
                <a:latin typeface="+mn-lt"/>
                <a:ea typeface="+mn-ea"/>
                <a:cs typeface="+mn-cs"/>
                <a:hlinkClick r:id="rId77" tooltip="Sundar Pichai"/>
              </a:rPr>
              <a:t>Sundar</a:t>
            </a:r>
            <a:r>
              <a:rPr lang="en-US" sz="1200" b="0" i="0" u="none" strike="noStrike" kern="1200" dirty="0">
                <a:solidFill>
                  <a:schemeClr val="tx1"/>
                </a:solidFill>
                <a:effectLst/>
                <a:latin typeface="+mn-lt"/>
                <a:ea typeface="+mn-ea"/>
                <a:cs typeface="+mn-cs"/>
                <a:hlinkClick r:id="rId77" tooltip="Sundar Pichai"/>
              </a:rPr>
              <a:t> </a:t>
            </a:r>
            <a:r>
              <a:rPr lang="en-US" sz="1200" b="0" i="0" u="none" strike="noStrike" kern="1200" dirty="0" err="1">
                <a:solidFill>
                  <a:schemeClr val="tx1"/>
                </a:solidFill>
                <a:effectLst/>
                <a:latin typeface="+mn-lt"/>
                <a:ea typeface="+mn-ea"/>
                <a:cs typeface="+mn-cs"/>
                <a:hlinkClick r:id="rId77" tooltip="Sundar Pichai"/>
              </a:rPr>
              <a:t>Pichai</a:t>
            </a:r>
            <a:r>
              <a:rPr lang="en-US" sz="1200" b="0" i="0" kern="1200" dirty="0">
                <a:solidFill>
                  <a:schemeClr val="tx1"/>
                </a:solidFill>
                <a:effectLst/>
                <a:latin typeface="+mn-lt"/>
                <a:ea typeface="+mn-ea"/>
                <a:cs typeface="+mn-cs"/>
              </a:rPr>
              <a:t> who became the new head of Android and </a:t>
            </a:r>
            <a:r>
              <a:rPr lang="en-US" sz="1200" b="0" i="0" u="none" strike="noStrike" kern="1200" dirty="0">
                <a:solidFill>
                  <a:schemeClr val="tx1"/>
                </a:solidFill>
                <a:effectLst/>
                <a:latin typeface="+mn-lt"/>
                <a:ea typeface="+mn-ea"/>
                <a:cs typeface="+mn-cs"/>
                <a:hlinkClick r:id="rId78" tooltip="Chrome OS"/>
              </a:rPr>
              <a:t>Chrome OS</a:t>
            </a:r>
            <a:r>
              <a:rPr lang="en-US" sz="1200" b="0" i="0" kern="1200" dirty="0">
                <a:solidFill>
                  <a:schemeClr val="tx1"/>
                </a:solidFill>
                <a:effectLst/>
                <a:latin typeface="+mn-lt"/>
                <a:ea typeface="+mn-ea"/>
                <a:cs typeface="+mn-cs"/>
              </a:rPr>
              <a:t>,</a:t>
            </a:r>
            <a:r>
              <a:rPr lang="en-US" sz="1200" b="0" i="0" u="none" strike="noStrike" kern="1200" baseline="30000" dirty="0">
                <a:solidFill>
                  <a:schemeClr val="tx1"/>
                </a:solidFill>
                <a:effectLst/>
                <a:latin typeface="+mn-lt"/>
                <a:ea typeface="+mn-ea"/>
                <a:cs typeface="+mn-cs"/>
                <a:hlinkClick r:id="rId79"/>
              </a:rPr>
              <a:t>[46]</a:t>
            </a:r>
            <a:r>
              <a:rPr lang="en-US" sz="1200" b="0" i="0" kern="1200" dirty="0">
                <a:solidFill>
                  <a:schemeClr val="tx1"/>
                </a:solidFill>
                <a:effectLst/>
                <a:latin typeface="+mn-lt"/>
                <a:ea typeface="+mn-ea"/>
                <a:cs typeface="+mn-cs"/>
              </a:rPr>
              <a:t> and, later, by Hiroshi </a:t>
            </a:r>
            <a:r>
              <a:rPr lang="en-US" sz="1200" b="0" i="0" kern="1200" dirty="0" err="1">
                <a:solidFill>
                  <a:schemeClr val="tx1"/>
                </a:solidFill>
                <a:effectLst/>
                <a:latin typeface="+mn-lt"/>
                <a:ea typeface="+mn-ea"/>
                <a:cs typeface="+mn-cs"/>
              </a:rPr>
              <a:t>Lockheimer</a:t>
            </a:r>
            <a:r>
              <a:rPr lang="en-US" sz="1200" b="0" i="0" kern="1200" dirty="0">
                <a:solidFill>
                  <a:schemeClr val="tx1"/>
                </a:solidFill>
                <a:effectLst/>
                <a:latin typeface="+mn-lt"/>
                <a:ea typeface="+mn-ea"/>
                <a:cs typeface="+mn-cs"/>
              </a:rPr>
              <a:t> when </a:t>
            </a:r>
            <a:r>
              <a:rPr lang="en-US" sz="1200" b="0" i="0" kern="1200" dirty="0" err="1">
                <a:solidFill>
                  <a:schemeClr val="tx1"/>
                </a:solidFill>
                <a:effectLst/>
                <a:latin typeface="+mn-lt"/>
                <a:ea typeface="+mn-ea"/>
                <a:cs typeface="+mn-cs"/>
              </a:rPr>
              <a:t>Pichai</a:t>
            </a:r>
            <a:r>
              <a:rPr lang="en-US" sz="1200" b="0" i="0" kern="1200" dirty="0">
                <a:solidFill>
                  <a:schemeClr val="tx1"/>
                </a:solidFill>
                <a:effectLst/>
                <a:latin typeface="+mn-lt"/>
                <a:ea typeface="+mn-ea"/>
                <a:cs typeface="+mn-cs"/>
              </a:rPr>
              <a:t> became CEO of Google.</a:t>
            </a:r>
            <a:r>
              <a:rPr lang="en-US" sz="1200" b="0" i="0" u="none" strike="noStrike" kern="1200" baseline="30000" dirty="0">
                <a:solidFill>
                  <a:schemeClr val="tx1"/>
                </a:solidFill>
                <a:effectLst/>
                <a:latin typeface="+mn-lt"/>
                <a:ea typeface="+mn-ea"/>
                <a:cs typeface="+mn-cs"/>
                <a:hlinkClick r:id="rId80"/>
              </a:rPr>
              <a:t>[47]</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In 2014, Google launched </a:t>
            </a:r>
            <a:r>
              <a:rPr lang="en-US" sz="1200" b="0" i="0" u="none" strike="noStrike" kern="1200" dirty="0">
                <a:solidFill>
                  <a:schemeClr val="tx1"/>
                </a:solidFill>
                <a:effectLst/>
                <a:latin typeface="+mn-lt"/>
                <a:ea typeface="+mn-ea"/>
                <a:cs typeface="+mn-cs"/>
                <a:hlinkClick r:id="rId81" tooltip="Android One"/>
              </a:rPr>
              <a:t>Android One</a:t>
            </a:r>
            <a:r>
              <a:rPr lang="en-US" sz="1200" b="0" i="0" kern="1200" dirty="0">
                <a:solidFill>
                  <a:schemeClr val="tx1"/>
                </a:solidFill>
                <a:effectLst/>
                <a:latin typeface="+mn-lt"/>
                <a:ea typeface="+mn-ea"/>
                <a:cs typeface="+mn-cs"/>
              </a:rPr>
              <a:t>, a line of smartphones mainly targeting customers in the developing world. In May 2015, Google announced </a:t>
            </a:r>
            <a:r>
              <a:rPr lang="en-US" sz="1200" b="0" i="0" u="none" strike="noStrike" kern="1200" dirty="0">
                <a:solidFill>
                  <a:schemeClr val="tx1"/>
                </a:solidFill>
                <a:effectLst/>
                <a:latin typeface="+mn-lt"/>
                <a:ea typeface="+mn-ea"/>
                <a:cs typeface="+mn-cs"/>
                <a:hlinkClick r:id="rId82" tooltip="Project Brillo"/>
              </a:rPr>
              <a:t>Project </a:t>
            </a:r>
            <a:r>
              <a:rPr lang="en-US" sz="1200" b="0" i="0" u="none" strike="noStrike" kern="1200" dirty="0" err="1">
                <a:solidFill>
                  <a:schemeClr val="tx1"/>
                </a:solidFill>
                <a:effectLst/>
                <a:latin typeface="+mn-lt"/>
                <a:ea typeface="+mn-ea"/>
                <a:cs typeface="+mn-cs"/>
                <a:hlinkClick r:id="rId82" tooltip="Project Brillo"/>
              </a:rPr>
              <a:t>Brillo</a:t>
            </a:r>
            <a:r>
              <a:rPr lang="en-US" sz="1200" b="0" i="0" kern="1200" dirty="0">
                <a:solidFill>
                  <a:schemeClr val="tx1"/>
                </a:solidFill>
                <a:effectLst/>
                <a:latin typeface="+mn-lt"/>
                <a:ea typeface="+mn-ea"/>
                <a:cs typeface="+mn-cs"/>
              </a:rPr>
              <a:t> as a cut-down version of Android that uses its lower levels (excluding the </a:t>
            </a:r>
            <a:r>
              <a:rPr lang="en-US" sz="1200" b="0" i="0" u="none" strike="noStrike" kern="1200" dirty="0">
                <a:solidFill>
                  <a:schemeClr val="tx1"/>
                </a:solidFill>
                <a:effectLst/>
                <a:latin typeface="+mn-lt"/>
                <a:ea typeface="+mn-ea"/>
                <a:cs typeface="+mn-cs"/>
                <a:hlinkClick r:id="rId83" tooltip="User interface"/>
              </a:rPr>
              <a:t>user interface</a:t>
            </a:r>
            <a:r>
              <a:rPr lang="en-US" sz="1200" b="0" i="0" kern="1200" dirty="0">
                <a:solidFill>
                  <a:schemeClr val="tx1"/>
                </a:solidFill>
                <a:effectLst/>
                <a:latin typeface="+mn-lt"/>
                <a:ea typeface="+mn-ea"/>
                <a:cs typeface="+mn-cs"/>
              </a:rPr>
              <a:t>), intended for the "</a:t>
            </a:r>
            <a:r>
              <a:rPr lang="en-US" sz="1200" b="0" i="0" u="none" strike="noStrike" kern="1200" dirty="0">
                <a:solidFill>
                  <a:schemeClr val="tx1"/>
                </a:solidFill>
                <a:effectLst/>
                <a:latin typeface="+mn-lt"/>
                <a:ea typeface="+mn-ea"/>
                <a:cs typeface="+mn-cs"/>
                <a:hlinkClick r:id="rId84" tooltip="Internet of Things"/>
              </a:rPr>
              <a:t>Internet of Things</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IoT</a:t>
            </a:r>
            <a:r>
              <a:rPr lang="en-US" sz="1200" b="0" i="0"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hlinkClick r:id="rId85" tooltip="Embedded system"/>
              </a:rPr>
              <a:t>embedded systems</a:t>
            </a:r>
            <a:r>
              <a:rPr lang="en-US" sz="1200" b="0" i="0" kern="1200" dirty="0">
                <a:solidFill>
                  <a:schemeClr val="tx1"/>
                </a:solidFill>
                <a:effectLst/>
                <a:latin typeface="+mn-lt"/>
                <a:ea typeface="+mn-ea"/>
                <a:cs typeface="+mn-cs"/>
              </a:rPr>
              <a:t>.</a:t>
            </a:r>
            <a:r>
              <a:rPr lang="en-US" sz="1200" b="0" i="0" u="none" strike="noStrike" kern="1200" baseline="30000" dirty="0">
                <a:solidFill>
                  <a:schemeClr val="tx1"/>
                </a:solidFill>
                <a:effectLst/>
                <a:latin typeface="+mn-lt"/>
                <a:ea typeface="+mn-ea"/>
                <a:cs typeface="+mn-cs"/>
                <a:hlinkClick r:id="rId86"/>
              </a:rPr>
              <a:t>[48]</a:t>
            </a:r>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5AB4860C-B797-4868-A37C-8946973C2DEC}" type="slidenum">
              <a:rPr lang="en-US" smtClean="0"/>
              <a:t>3</a:t>
            </a:fld>
            <a:endParaRPr lang="en-US"/>
          </a:p>
        </p:txBody>
      </p:sp>
    </p:spTree>
    <p:extLst>
      <p:ext uri="{BB962C8B-B14F-4D97-AF65-F5344CB8AC3E}">
        <p14:creationId xmlns:p14="http://schemas.microsoft.com/office/powerpoint/2010/main" val="317622737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Consider what makes an app fun, useful, interesting, appealing and enduring. A clever app name, an attractive icon and an</a:t>
            </a:r>
          </a:p>
          <a:p>
            <a:r>
              <a:rPr lang="en-US" sz="1200" b="0" i="0" u="none" strike="noStrike" kern="1200" baseline="0" dirty="0">
                <a:solidFill>
                  <a:schemeClr val="tx1"/>
                </a:solidFill>
                <a:latin typeface="+mn-lt"/>
                <a:ea typeface="+mn-ea"/>
                <a:cs typeface="+mn-cs"/>
              </a:rPr>
              <a:t>engaging description might lure people to your app on Google Play or one of the many</a:t>
            </a:r>
          </a:p>
          <a:p>
            <a:r>
              <a:rPr lang="en-US" sz="1200" b="0" i="0" u="none" strike="noStrike" kern="1200" baseline="0" dirty="0">
                <a:solidFill>
                  <a:schemeClr val="tx1"/>
                </a:solidFill>
                <a:latin typeface="+mn-lt"/>
                <a:ea typeface="+mn-ea"/>
                <a:cs typeface="+mn-cs"/>
              </a:rPr>
              <a:t>other Android app marketplaces. But once users download the app, what will make them</a:t>
            </a:r>
          </a:p>
          <a:p>
            <a:r>
              <a:rPr lang="en-US" sz="1200" b="0" i="0" u="none" strike="noStrike" kern="1200" baseline="0" dirty="0">
                <a:solidFill>
                  <a:schemeClr val="tx1"/>
                </a:solidFill>
                <a:latin typeface="+mn-lt"/>
                <a:ea typeface="+mn-ea"/>
                <a:cs typeface="+mn-cs"/>
              </a:rPr>
              <a:t>use it regularly and recommend it to others? Figure 1.27 shows some characteristics of</a:t>
            </a:r>
          </a:p>
          <a:p>
            <a:r>
              <a:rPr lang="en-US" sz="1200" b="0" i="0" u="none" strike="noStrike" kern="1200" baseline="0" dirty="0">
                <a:solidFill>
                  <a:schemeClr val="tx1"/>
                </a:solidFill>
                <a:latin typeface="+mn-lt"/>
                <a:ea typeface="+mn-ea"/>
                <a:cs typeface="+mn-cs"/>
              </a:rPr>
              <a:t>great apps.</a:t>
            </a:r>
          </a:p>
        </p:txBody>
      </p:sp>
      <p:sp>
        <p:nvSpPr>
          <p:cNvPr id="4" name="Slide Number Placeholder 3"/>
          <p:cNvSpPr>
            <a:spLocks noGrp="1"/>
          </p:cNvSpPr>
          <p:nvPr>
            <p:ph type="sldNum" sz="quarter" idx="10"/>
          </p:nvPr>
        </p:nvSpPr>
        <p:spPr/>
        <p:txBody>
          <a:bodyPr/>
          <a:lstStyle/>
          <a:p>
            <a:fld id="{5AB4860C-B797-4868-A37C-8946973C2DEC}" type="slidenum">
              <a:rPr lang="en-US" smtClean="0"/>
              <a:t>44</a:t>
            </a:fld>
            <a:endParaRPr lang="en-US"/>
          </a:p>
        </p:txBody>
      </p:sp>
    </p:spTree>
    <p:extLst>
      <p:ext uri="{BB962C8B-B14F-4D97-AF65-F5344CB8AC3E}">
        <p14:creationId xmlns:p14="http://schemas.microsoft.com/office/powerpoint/2010/main" val="25781613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Consider what makes an app fun, useful, interesting, appealing and enduring. A clever app name, an attractive icon and an</a:t>
            </a:r>
          </a:p>
          <a:p>
            <a:r>
              <a:rPr lang="en-US" sz="1200" b="0" i="0" u="none" strike="noStrike" kern="1200" baseline="0" dirty="0">
                <a:solidFill>
                  <a:schemeClr val="tx1"/>
                </a:solidFill>
                <a:latin typeface="+mn-lt"/>
                <a:ea typeface="+mn-ea"/>
                <a:cs typeface="+mn-cs"/>
              </a:rPr>
              <a:t>engaging description might lure people to your app on Google Play or one of the many</a:t>
            </a:r>
          </a:p>
          <a:p>
            <a:r>
              <a:rPr lang="en-US" sz="1200" b="0" i="0" u="none" strike="noStrike" kern="1200" baseline="0" dirty="0">
                <a:solidFill>
                  <a:schemeClr val="tx1"/>
                </a:solidFill>
                <a:latin typeface="+mn-lt"/>
                <a:ea typeface="+mn-ea"/>
                <a:cs typeface="+mn-cs"/>
              </a:rPr>
              <a:t>other Android app marketplaces. But once users download the app, what will make them</a:t>
            </a:r>
          </a:p>
          <a:p>
            <a:r>
              <a:rPr lang="en-US" sz="1200" b="0" i="0" u="none" strike="noStrike" kern="1200" baseline="0" dirty="0">
                <a:solidFill>
                  <a:schemeClr val="tx1"/>
                </a:solidFill>
                <a:latin typeface="+mn-lt"/>
                <a:ea typeface="+mn-ea"/>
                <a:cs typeface="+mn-cs"/>
              </a:rPr>
              <a:t>use it regularly and recommend it to others? Figure 1.27 shows some characteristics of</a:t>
            </a:r>
          </a:p>
          <a:p>
            <a:r>
              <a:rPr lang="en-US" sz="1200" b="0" i="0" u="none" strike="noStrike" kern="1200" baseline="0" dirty="0">
                <a:solidFill>
                  <a:schemeClr val="tx1"/>
                </a:solidFill>
                <a:latin typeface="+mn-lt"/>
                <a:ea typeface="+mn-ea"/>
                <a:cs typeface="+mn-cs"/>
              </a:rPr>
              <a:t>great apps.</a:t>
            </a:r>
          </a:p>
        </p:txBody>
      </p:sp>
      <p:sp>
        <p:nvSpPr>
          <p:cNvPr id="4" name="Slide Number Placeholder 3"/>
          <p:cNvSpPr>
            <a:spLocks noGrp="1"/>
          </p:cNvSpPr>
          <p:nvPr>
            <p:ph type="sldNum" sz="quarter" idx="10"/>
          </p:nvPr>
        </p:nvSpPr>
        <p:spPr/>
        <p:txBody>
          <a:bodyPr/>
          <a:lstStyle/>
          <a:p>
            <a:fld id="{5AB4860C-B797-4868-A37C-8946973C2DEC}" type="slidenum">
              <a:rPr lang="en-US" smtClean="0"/>
              <a:t>45</a:t>
            </a:fld>
            <a:endParaRPr lang="en-US"/>
          </a:p>
        </p:txBody>
      </p:sp>
    </p:spTree>
    <p:extLst>
      <p:ext uri="{BB962C8B-B14F-4D97-AF65-F5344CB8AC3E}">
        <p14:creationId xmlns:p14="http://schemas.microsoft.com/office/powerpoint/2010/main" val="179757628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Arial"/>
                <a:ea typeface="Arial"/>
                <a:cs typeface="Arial"/>
                <a:sym typeface="Arial"/>
              </a:rPr>
              <a:t>47</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37481072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Arial"/>
                <a:ea typeface="Arial"/>
                <a:cs typeface="Arial"/>
                <a:sym typeface="Arial"/>
              </a:rPr>
              <a:t>48</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22808968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https://www.androidauthority.com/kotlin-vs-java-783187/</a:t>
            </a:r>
            <a:endParaRPr lang="en-US" dirty="0"/>
          </a:p>
          <a:p>
            <a:endParaRPr lang="en-US" dirty="0"/>
          </a:p>
          <a:p>
            <a:r>
              <a:rPr lang="en-US" sz="1200" b="0" i="0" u="none" strike="noStrike" cap="none" dirty="0">
                <a:solidFill>
                  <a:schemeClr val="dk1"/>
                </a:solidFill>
                <a:effectLst/>
                <a:latin typeface="Arial"/>
                <a:ea typeface="Arial"/>
                <a:cs typeface="Arial"/>
                <a:sym typeface="Arial"/>
              </a:rPr>
              <a:t>If you compare a Kotlin class and a Java class that are performing the same work, then the Kotlin class will generally be much more concise, but there’s one area in particular where Kotlin can seriously reduce the amount of boilerplate code you need to write: </a:t>
            </a:r>
            <a:r>
              <a:rPr lang="en-US" sz="1200" b="0" i="1" u="none" strike="noStrike" cap="none" dirty="0" err="1">
                <a:solidFill>
                  <a:schemeClr val="dk1"/>
                </a:solidFill>
                <a:effectLst/>
                <a:latin typeface="Arial"/>
                <a:ea typeface="Arial"/>
                <a:cs typeface="Arial"/>
                <a:sym typeface="Arial"/>
              </a:rPr>
              <a:t>findViewByIds</a:t>
            </a:r>
            <a:r>
              <a:rPr lang="en-US" sz="1200" b="0" i="0" u="none" strike="noStrike" cap="none" dirty="0">
                <a:solidFill>
                  <a:schemeClr val="dk1"/>
                </a:solidFill>
                <a:effectLst/>
                <a:latin typeface="Arial"/>
                <a:ea typeface="Arial"/>
                <a:cs typeface="Arial"/>
                <a:sym typeface="Arial"/>
              </a:rPr>
              <a:t>.</a:t>
            </a:r>
          </a:p>
          <a:p>
            <a:r>
              <a:rPr lang="en-US" sz="1200" b="0" i="0" u="none" strike="noStrike" cap="none" dirty="0">
                <a:solidFill>
                  <a:schemeClr val="dk1"/>
                </a:solidFill>
                <a:effectLst/>
                <a:latin typeface="Arial"/>
                <a:ea typeface="Arial"/>
                <a:cs typeface="Arial"/>
                <a:sym typeface="Arial"/>
              </a:rPr>
              <a:t>Kotlin Android Extensions allow you to import a reference to a View into your Activity file, at which point you’ll be able to work with that View as though it was part of the Activity. The result? You’ll never have to write another </a:t>
            </a:r>
            <a:r>
              <a:rPr lang="en-US" sz="1200" b="0" i="0" u="none" strike="noStrike" cap="none" dirty="0" err="1">
                <a:solidFill>
                  <a:schemeClr val="dk1"/>
                </a:solidFill>
                <a:effectLst/>
                <a:latin typeface="Arial"/>
                <a:ea typeface="Arial"/>
                <a:cs typeface="Arial"/>
                <a:sym typeface="Arial"/>
              </a:rPr>
              <a:t>findViewById</a:t>
            </a:r>
            <a:r>
              <a:rPr lang="en-US" sz="1200" b="0" i="0" u="none" strike="noStrike" cap="none" dirty="0">
                <a:solidFill>
                  <a:schemeClr val="dk1"/>
                </a:solidFill>
                <a:effectLst/>
                <a:latin typeface="Arial"/>
                <a:ea typeface="Arial"/>
                <a:cs typeface="Arial"/>
                <a:sym typeface="Arial"/>
              </a:rPr>
              <a:t> method again!</a:t>
            </a:r>
          </a:p>
          <a:p>
            <a:r>
              <a:rPr lang="en-US" sz="1200" b="0" i="0" u="none" strike="noStrike" cap="none" dirty="0">
                <a:solidFill>
                  <a:schemeClr val="dk1"/>
                </a:solidFill>
                <a:effectLst/>
                <a:latin typeface="Arial"/>
                <a:ea typeface="Arial"/>
                <a:cs typeface="Arial"/>
                <a:sym typeface="Arial"/>
              </a:rPr>
              <a:t>Before you can use these extensions, you’ll need to add an extra plugin to your module-level </a:t>
            </a:r>
            <a:r>
              <a:rPr lang="en-US" sz="1200" b="0" i="0" u="none" strike="noStrike" cap="none" dirty="0" err="1">
                <a:solidFill>
                  <a:schemeClr val="dk1"/>
                </a:solidFill>
                <a:effectLst/>
                <a:latin typeface="Arial"/>
                <a:ea typeface="Arial"/>
                <a:cs typeface="Arial"/>
                <a:sym typeface="Arial"/>
              </a:rPr>
              <a:t>build.gradle</a:t>
            </a:r>
            <a:r>
              <a:rPr lang="en-US" sz="1200" b="0" i="0" u="none" strike="noStrike" cap="none" dirty="0">
                <a:solidFill>
                  <a:schemeClr val="dk1"/>
                </a:solidFill>
                <a:effectLst/>
                <a:latin typeface="Arial"/>
                <a:ea typeface="Arial"/>
                <a:cs typeface="Arial"/>
                <a:sym typeface="Arial"/>
              </a:rPr>
              <a:t> file (apply plugin: ‘</a:t>
            </a:r>
            <a:r>
              <a:rPr lang="en-US" sz="1200" b="0" i="0" u="none" strike="noStrike" cap="none" dirty="0" err="1">
                <a:solidFill>
                  <a:schemeClr val="dk1"/>
                </a:solidFill>
                <a:effectLst/>
                <a:latin typeface="Arial"/>
                <a:ea typeface="Arial"/>
                <a:cs typeface="Arial"/>
                <a:sym typeface="Arial"/>
              </a:rPr>
              <a:t>kotlin</a:t>
            </a:r>
            <a:r>
              <a:rPr lang="en-US" sz="1200" b="0" i="0" u="none" strike="noStrike" cap="none" dirty="0">
                <a:solidFill>
                  <a:schemeClr val="dk1"/>
                </a:solidFill>
                <a:effectLst/>
                <a:latin typeface="Arial"/>
                <a:ea typeface="Arial"/>
                <a:cs typeface="Arial"/>
                <a:sym typeface="Arial"/>
              </a:rPr>
              <a:t>-android-extensions’) but after that, you’re ready to start importing Views. For example, if your activity_main.xml file contained a </a:t>
            </a:r>
            <a:r>
              <a:rPr lang="en-US" sz="1200" b="0" i="0" u="none" strike="noStrike" cap="none" dirty="0" err="1">
                <a:solidFill>
                  <a:schemeClr val="dk1"/>
                </a:solidFill>
                <a:effectLst/>
                <a:latin typeface="Arial"/>
                <a:ea typeface="Arial"/>
                <a:cs typeface="Arial"/>
                <a:sym typeface="Arial"/>
              </a:rPr>
              <a:t>TextView</a:t>
            </a:r>
            <a:r>
              <a:rPr lang="en-US" sz="1200" b="0" i="0" u="none" strike="noStrike" cap="none" dirty="0">
                <a:solidFill>
                  <a:schemeClr val="dk1"/>
                </a:solidFill>
                <a:effectLst/>
                <a:latin typeface="Arial"/>
                <a:ea typeface="Arial"/>
                <a:cs typeface="Arial"/>
                <a:sym typeface="Arial"/>
              </a:rPr>
              <a:t> with the ID </a:t>
            </a:r>
            <a:r>
              <a:rPr lang="en-US" sz="1200" b="0" i="0" u="none" strike="noStrike" cap="none" dirty="0" err="1">
                <a:solidFill>
                  <a:schemeClr val="dk1"/>
                </a:solidFill>
                <a:effectLst/>
                <a:latin typeface="Arial"/>
                <a:ea typeface="Arial"/>
                <a:cs typeface="Arial"/>
                <a:sym typeface="Arial"/>
              </a:rPr>
              <a:t>textView</a:t>
            </a:r>
            <a:r>
              <a:rPr lang="en-US" sz="1200" b="0" i="0" u="none" strike="noStrike" cap="none" dirty="0">
                <a:solidFill>
                  <a:schemeClr val="dk1"/>
                </a:solidFill>
                <a:effectLst/>
                <a:latin typeface="Arial"/>
                <a:ea typeface="Arial"/>
                <a:cs typeface="Arial"/>
                <a:sym typeface="Arial"/>
              </a:rPr>
              <a:t>, then you’d add the following to your Activity:</a:t>
            </a:r>
          </a:p>
          <a:p>
            <a:endParaRPr lang="en-US" dirty="0"/>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Arial"/>
                <a:ea typeface="Arial"/>
                <a:cs typeface="Arial"/>
                <a:sym typeface="Arial"/>
              </a:rPr>
              <a:t>49</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4281185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https://www.educba.com/java-vs-kotlin/</a:t>
            </a:r>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Arial"/>
                <a:ea typeface="Arial"/>
                <a:cs typeface="Arial"/>
                <a:sym typeface="Arial"/>
              </a:rPr>
              <a:t>50</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52819432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https://www.xenonstack.com/blog/kotlin-andriod/</a:t>
            </a:r>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Arial"/>
                <a:ea typeface="Arial"/>
                <a:cs typeface="Arial"/>
                <a:sym typeface="Arial"/>
              </a:rPr>
              <a:t>51</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85105956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https://www.xenonstack.com/blog/kotlin-andriod/</a:t>
            </a:r>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Arial"/>
                <a:ea typeface="Arial"/>
                <a:cs typeface="Arial"/>
                <a:sym typeface="Arial"/>
              </a:rPr>
              <a:t>52</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409214603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https://roadmap.sh/android</a:t>
            </a:r>
            <a:endParaRPr lang="en-US" dirty="0"/>
          </a:p>
          <a:p>
            <a:r>
              <a:rPr lang="en-US" dirty="0">
                <a:hlinkClick r:id="rId4"/>
              </a:rPr>
              <a:t>https://github.com/mobile-roadmap/android-developer-roadmap</a:t>
            </a:r>
            <a:endParaRPr lang="en-US" dirty="0"/>
          </a:p>
          <a:p>
            <a:r>
              <a:rPr lang="en-US" dirty="0">
                <a:hlinkClick r:id="rId5"/>
              </a:rPr>
              <a:t>https://medium.com/mindorks/android-development-learning-path-2020-edition-3f464ac56dbf</a:t>
            </a:r>
            <a:endParaRPr lang="en-US" dirty="0"/>
          </a:p>
          <a:p>
            <a:r>
              <a:rPr lang="en-US" dirty="0">
                <a:hlinkClick r:id="rId6"/>
              </a:rPr>
              <a:t>https://github.com/MindorksOpenSource/android-developer-roadmap</a:t>
            </a:r>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Arial"/>
                <a:ea typeface="Arial"/>
                <a:cs typeface="Arial"/>
                <a:sym typeface="Arial"/>
              </a:rPr>
              <a:t>53</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75679586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https://roadmap.sh/android</a:t>
            </a:r>
            <a:endParaRPr lang="en-US" dirty="0"/>
          </a:p>
          <a:p>
            <a:r>
              <a:rPr lang="en-US" dirty="0">
                <a:hlinkClick r:id="rId4"/>
              </a:rPr>
              <a:t>https://github.com/mobile-roadmap/android-developer-roadmap</a:t>
            </a:r>
            <a:endParaRPr lang="en-US" dirty="0"/>
          </a:p>
          <a:p>
            <a:r>
              <a:rPr lang="en-US" dirty="0">
                <a:hlinkClick r:id="rId5"/>
              </a:rPr>
              <a:t>https://medium.com/mindorks/android-development-learning-path-2020-edition-3f464ac56dbf</a:t>
            </a:r>
            <a:endParaRPr lang="en-US" dirty="0"/>
          </a:p>
          <a:p>
            <a:r>
              <a:rPr lang="en-US" dirty="0">
                <a:hlinkClick r:id="rId6"/>
              </a:rPr>
              <a:t>https://github.com/MindorksOpenSource/android-developer-roadmap</a:t>
            </a:r>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Arial"/>
                <a:ea typeface="Arial"/>
                <a:cs typeface="Arial"/>
                <a:sym typeface="Arial"/>
              </a:rPr>
              <a:t>54</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6852449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b="0" i="0" dirty="0">
                <a:solidFill>
                  <a:srgbClr val="202122"/>
                </a:solidFill>
                <a:effectLst/>
                <a:latin typeface="Arial" panose="020B0604020202020204" pitchFamily="34" charset="0"/>
              </a:rPr>
              <a:t>Vào 3 tháng 9 năm 2013, Google công bố rằng 1 tỉ thiết bị đã được kích hoạt hiện sử dụng Android OS trên toàn cầu</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Android, Inc. was founded in </a:t>
            </a:r>
            <a:r>
              <a:rPr lang="en-US" sz="1200" b="0" i="0" u="none" strike="noStrike" kern="1200" dirty="0">
                <a:solidFill>
                  <a:schemeClr val="tx1"/>
                </a:solidFill>
                <a:effectLst/>
                <a:latin typeface="+mn-lt"/>
                <a:ea typeface="+mn-ea"/>
                <a:cs typeface="+mn-cs"/>
                <a:hlinkClick r:id="rId3" tooltip="Palo Alto, California"/>
              </a:rPr>
              <a:t>Palo Alto, California</a:t>
            </a:r>
            <a:r>
              <a:rPr lang="en-US" sz="1200" b="0" i="0" kern="1200" dirty="0">
                <a:solidFill>
                  <a:schemeClr val="tx1"/>
                </a:solidFill>
                <a:effectLst/>
                <a:latin typeface="+mn-lt"/>
                <a:ea typeface="+mn-ea"/>
                <a:cs typeface="+mn-cs"/>
              </a:rPr>
              <a:t> in October 2003 by </a:t>
            </a:r>
            <a:r>
              <a:rPr lang="en-US" sz="1200" b="0" i="0" u="none" strike="noStrike" kern="1200" dirty="0">
                <a:solidFill>
                  <a:schemeClr val="tx1"/>
                </a:solidFill>
                <a:effectLst/>
                <a:latin typeface="+mn-lt"/>
                <a:ea typeface="+mn-ea"/>
                <a:cs typeface="+mn-cs"/>
                <a:hlinkClick r:id="rId4" tooltip="Andy Rubin"/>
              </a:rPr>
              <a:t>Andy Rubin</a:t>
            </a:r>
            <a:r>
              <a:rPr lang="en-US" sz="1200" b="0" i="0" kern="1200" dirty="0">
                <a:solidFill>
                  <a:schemeClr val="tx1"/>
                </a:solidFill>
                <a:effectLst/>
                <a:latin typeface="+mn-lt"/>
                <a:ea typeface="+mn-ea"/>
                <a:cs typeface="+mn-cs"/>
              </a:rPr>
              <a:t> (co-founder of </a:t>
            </a:r>
            <a:r>
              <a:rPr lang="en-US" sz="1200" b="0" i="0" u="none" strike="noStrike" kern="1200" dirty="0">
                <a:solidFill>
                  <a:schemeClr val="tx1"/>
                </a:solidFill>
                <a:effectLst/>
                <a:latin typeface="+mn-lt"/>
                <a:ea typeface="+mn-ea"/>
                <a:cs typeface="+mn-cs"/>
                <a:hlinkClick r:id="rId5" tooltip="Danger (company)"/>
              </a:rPr>
              <a:t>Danger</a:t>
            </a:r>
            <a:r>
              <a:rPr lang="en-US" sz="1200" b="0" i="0" kern="1200" dirty="0">
                <a:solidFill>
                  <a:schemeClr val="tx1"/>
                </a:solidFill>
                <a:effectLst/>
                <a:latin typeface="+mn-lt"/>
                <a:ea typeface="+mn-ea"/>
                <a:cs typeface="+mn-cs"/>
              </a:rPr>
              <a:t>),</a:t>
            </a:r>
            <a:r>
              <a:rPr lang="en-US" sz="1200" b="0" i="0" u="none" strike="noStrike" kern="1200" baseline="30000" dirty="0">
                <a:solidFill>
                  <a:schemeClr val="tx1"/>
                </a:solidFill>
                <a:effectLst/>
                <a:latin typeface="+mn-lt"/>
                <a:ea typeface="+mn-ea"/>
                <a:cs typeface="+mn-cs"/>
                <a:hlinkClick r:id="rId6"/>
              </a:rPr>
              <a:t>[25]</a:t>
            </a:r>
            <a:r>
              <a:rPr lang="en-US" sz="1200" b="0" i="0"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hlinkClick r:id="rId7" tooltip="Rich Miner"/>
              </a:rPr>
              <a:t>Rich Miner</a:t>
            </a:r>
            <a:r>
              <a:rPr lang="en-US" sz="1200" b="0" i="0" kern="1200" dirty="0">
                <a:solidFill>
                  <a:schemeClr val="tx1"/>
                </a:solidFill>
                <a:effectLst/>
                <a:latin typeface="+mn-lt"/>
                <a:ea typeface="+mn-ea"/>
                <a:cs typeface="+mn-cs"/>
              </a:rPr>
              <a:t> (co-founder of Wildfire Communications, Inc.),</a:t>
            </a:r>
            <a:r>
              <a:rPr lang="en-US" sz="1200" b="0" i="0" u="none" strike="noStrike" kern="1200" baseline="30000" dirty="0">
                <a:solidFill>
                  <a:schemeClr val="tx1"/>
                </a:solidFill>
                <a:effectLst/>
                <a:latin typeface="+mn-lt"/>
                <a:ea typeface="+mn-ea"/>
                <a:cs typeface="+mn-cs"/>
                <a:hlinkClick r:id="rId8"/>
              </a:rPr>
              <a:t>[26]</a:t>
            </a:r>
            <a:r>
              <a:rPr lang="en-US" sz="1200" b="0" i="0" kern="1200" dirty="0">
                <a:solidFill>
                  <a:schemeClr val="tx1"/>
                </a:solidFill>
                <a:effectLst/>
                <a:latin typeface="+mn-lt"/>
                <a:ea typeface="+mn-ea"/>
                <a:cs typeface="+mn-cs"/>
              </a:rPr>
              <a:t> Nick Sears (once VP at </a:t>
            </a:r>
            <a:r>
              <a:rPr lang="en-US" sz="1200" b="0" i="0" u="none" strike="noStrike" kern="1200" dirty="0">
                <a:solidFill>
                  <a:schemeClr val="tx1"/>
                </a:solidFill>
                <a:effectLst/>
                <a:latin typeface="+mn-lt"/>
                <a:ea typeface="+mn-ea"/>
                <a:cs typeface="+mn-cs"/>
                <a:hlinkClick r:id="rId9" tooltip="T-Mobile USA"/>
              </a:rPr>
              <a:t>T-Mobile</a:t>
            </a:r>
            <a:r>
              <a:rPr lang="en-US" sz="1200" b="0" i="0" kern="1200" dirty="0">
                <a:solidFill>
                  <a:schemeClr val="tx1"/>
                </a:solidFill>
                <a:effectLst/>
                <a:latin typeface="+mn-lt"/>
                <a:ea typeface="+mn-ea"/>
                <a:cs typeface="+mn-cs"/>
              </a:rPr>
              <a:t>),</a:t>
            </a:r>
            <a:r>
              <a:rPr lang="en-US" sz="1200" b="0" i="0" u="none" strike="noStrike" kern="1200" baseline="30000" dirty="0">
                <a:solidFill>
                  <a:schemeClr val="tx1"/>
                </a:solidFill>
                <a:effectLst/>
                <a:latin typeface="+mn-lt"/>
                <a:ea typeface="+mn-ea"/>
                <a:cs typeface="+mn-cs"/>
                <a:hlinkClick r:id="rId10"/>
              </a:rPr>
              <a:t>[27]</a:t>
            </a:r>
            <a:r>
              <a:rPr lang="en-US" sz="1200" b="0" i="0" kern="1200" dirty="0">
                <a:solidFill>
                  <a:schemeClr val="tx1"/>
                </a:solidFill>
                <a:effectLst/>
                <a:latin typeface="+mn-lt"/>
                <a:ea typeface="+mn-ea"/>
                <a:cs typeface="+mn-cs"/>
              </a:rPr>
              <a:t> and Chris White (headed design and interface development at </a:t>
            </a:r>
            <a:r>
              <a:rPr lang="en-US" sz="1200" b="0" i="0" u="none" strike="noStrike" kern="1200" dirty="0">
                <a:solidFill>
                  <a:schemeClr val="tx1"/>
                </a:solidFill>
                <a:effectLst/>
                <a:latin typeface="+mn-lt"/>
                <a:ea typeface="+mn-ea"/>
                <a:cs typeface="+mn-cs"/>
                <a:hlinkClick r:id="rId11" tooltip="MSN TV"/>
              </a:rPr>
              <a:t>WebTV</a:t>
            </a:r>
            <a:r>
              <a:rPr lang="en-US" sz="1200" b="0" i="0" u="none" strike="noStrike" kern="1200" baseline="30000" dirty="0">
                <a:solidFill>
                  <a:schemeClr val="tx1"/>
                </a:solidFill>
                <a:effectLst/>
                <a:latin typeface="+mn-lt"/>
                <a:ea typeface="+mn-ea"/>
                <a:cs typeface="+mn-cs"/>
                <a:hlinkClick r:id="rId12"/>
              </a:rPr>
              <a:t>[13]</a:t>
            </a:r>
            <a:r>
              <a:rPr lang="en-US" sz="1200" b="0" i="0" kern="1200" dirty="0">
                <a:solidFill>
                  <a:schemeClr val="tx1"/>
                </a:solidFill>
                <a:effectLst/>
                <a:latin typeface="+mn-lt"/>
                <a:ea typeface="+mn-ea"/>
                <a:cs typeface="+mn-cs"/>
              </a:rPr>
              <a:t>) to develop, in Rubin's words, "smarter mobile devices that are more aware of its owner's location and preferences".</a:t>
            </a:r>
            <a:r>
              <a:rPr lang="en-US" sz="1200" b="0" i="0" u="none" strike="noStrike" kern="1200" baseline="30000" dirty="0">
                <a:solidFill>
                  <a:schemeClr val="tx1"/>
                </a:solidFill>
                <a:effectLst/>
                <a:latin typeface="+mn-lt"/>
                <a:ea typeface="+mn-ea"/>
                <a:cs typeface="+mn-cs"/>
                <a:hlinkClick r:id="rId12"/>
              </a:rPr>
              <a:t>[13]</a:t>
            </a:r>
            <a:r>
              <a:rPr lang="en-US" sz="1200" b="0" i="0" kern="1200" dirty="0">
                <a:solidFill>
                  <a:schemeClr val="tx1"/>
                </a:solidFill>
                <a:effectLst/>
                <a:latin typeface="+mn-lt"/>
                <a:ea typeface="+mn-ea"/>
                <a:cs typeface="+mn-cs"/>
              </a:rPr>
              <a:t> The early intentions of the company were to develop an advanced operating system for </a:t>
            </a:r>
            <a:r>
              <a:rPr lang="en-US" sz="1200" b="0" i="0" u="none" strike="noStrike" kern="1200" dirty="0">
                <a:solidFill>
                  <a:schemeClr val="tx1"/>
                </a:solidFill>
                <a:effectLst/>
                <a:latin typeface="+mn-lt"/>
                <a:ea typeface="+mn-ea"/>
                <a:cs typeface="+mn-cs"/>
                <a:hlinkClick r:id="rId13" tooltip="Digital camera"/>
              </a:rPr>
              <a:t>digital cameras</a:t>
            </a:r>
            <a:r>
              <a:rPr lang="en-US" sz="1200" b="0" i="0" kern="1200" dirty="0">
                <a:solidFill>
                  <a:schemeClr val="tx1"/>
                </a:solidFill>
                <a:effectLst/>
                <a:latin typeface="+mn-lt"/>
                <a:ea typeface="+mn-ea"/>
                <a:cs typeface="+mn-cs"/>
              </a:rPr>
              <a:t>. Though, when it was realized that the market for the devices was not large enough, the company diverted its efforts toward producing a smartphone operating system that would rival </a:t>
            </a:r>
            <a:r>
              <a:rPr lang="en-US" sz="1200" b="0" i="0" u="none" strike="noStrike" kern="1200" dirty="0">
                <a:solidFill>
                  <a:schemeClr val="tx1"/>
                </a:solidFill>
                <a:effectLst/>
                <a:latin typeface="+mn-lt"/>
                <a:ea typeface="+mn-ea"/>
                <a:cs typeface="+mn-cs"/>
                <a:hlinkClick r:id="rId14" tooltip="Symbian"/>
              </a:rPr>
              <a:t>Symbian</a:t>
            </a:r>
            <a:r>
              <a:rPr lang="en-US" sz="1200" b="0" i="0" kern="1200" dirty="0">
                <a:solidFill>
                  <a:schemeClr val="tx1"/>
                </a:solidFill>
                <a:effectLst/>
                <a:latin typeface="+mn-lt"/>
                <a:ea typeface="+mn-ea"/>
                <a:cs typeface="+mn-cs"/>
              </a:rPr>
              <a:t> and Microsoft </a:t>
            </a:r>
            <a:r>
              <a:rPr lang="en-US" sz="1200" b="0" i="0" u="none" strike="noStrike" kern="1200" dirty="0">
                <a:solidFill>
                  <a:schemeClr val="tx1"/>
                </a:solidFill>
                <a:effectLst/>
                <a:latin typeface="+mn-lt"/>
                <a:ea typeface="+mn-ea"/>
                <a:cs typeface="+mn-cs"/>
                <a:hlinkClick r:id="rId15" tooltip="Windows Mobile"/>
              </a:rPr>
              <a:t>Windows Mobile</a:t>
            </a:r>
            <a:r>
              <a:rPr lang="en-US" sz="1200" b="0" i="0" kern="1200" dirty="0">
                <a:solidFill>
                  <a:schemeClr val="tx1"/>
                </a:solidFill>
                <a:effectLst/>
                <a:latin typeface="+mn-lt"/>
                <a:ea typeface="+mn-ea"/>
                <a:cs typeface="+mn-cs"/>
              </a:rPr>
              <a:t>.</a:t>
            </a:r>
            <a:r>
              <a:rPr lang="en-US" sz="1200" b="0" i="0" u="none" strike="noStrike" kern="1200" baseline="30000" dirty="0">
                <a:solidFill>
                  <a:schemeClr val="tx1"/>
                </a:solidFill>
                <a:effectLst/>
                <a:latin typeface="+mn-lt"/>
                <a:ea typeface="+mn-ea"/>
                <a:cs typeface="+mn-cs"/>
                <a:hlinkClick r:id="rId16"/>
              </a:rPr>
              <a:t>[28]</a:t>
            </a:r>
            <a:r>
              <a:rPr lang="en-US" sz="1200" b="0" i="0" kern="1200" dirty="0">
                <a:solidFill>
                  <a:schemeClr val="tx1"/>
                </a:solidFill>
                <a:effectLst/>
                <a:latin typeface="+mn-lt"/>
                <a:ea typeface="+mn-ea"/>
                <a:cs typeface="+mn-cs"/>
              </a:rPr>
              <a:t> Despite the past accomplishments of the founders and early employees, Android Inc. operated secretly, revealing only that it was working on software for mobile phones.</a:t>
            </a:r>
            <a:r>
              <a:rPr lang="en-US" sz="1200" b="0" i="0" u="none" strike="noStrike" kern="1200" baseline="30000" dirty="0">
                <a:solidFill>
                  <a:schemeClr val="tx1"/>
                </a:solidFill>
                <a:effectLst/>
                <a:latin typeface="+mn-lt"/>
                <a:ea typeface="+mn-ea"/>
                <a:cs typeface="+mn-cs"/>
                <a:hlinkClick r:id="rId12"/>
              </a:rPr>
              <a:t>[13]</a:t>
            </a:r>
            <a:r>
              <a:rPr lang="en-US" sz="1200" b="0" i="0" kern="1200" dirty="0">
                <a:solidFill>
                  <a:schemeClr val="tx1"/>
                </a:solidFill>
                <a:effectLst/>
                <a:latin typeface="+mn-lt"/>
                <a:ea typeface="+mn-ea"/>
                <a:cs typeface="+mn-cs"/>
              </a:rPr>
              <a:t> That same year, Rubin ran out of money. </a:t>
            </a:r>
            <a:r>
              <a:rPr lang="en-US" sz="1200" b="0" i="0" u="none" strike="noStrike" kern="1200" dirty="0">
                <a:solidFill>
                  <a:schemeClr val="tx1"/>
                </a:solidFill>
                <a:effectLst/>
                <a:latin typeface="+mn-lt"/>
                <a:ea typeface="+mn-ea"/>
                <a:cs typeface="+mn-cs"/>
                <a:hlinkClick r:id="rId17" tooltip="Steve Perlman"/>
              </a:rPr>
              <a:t>Steve Perlman</a:t>
            </a:r>
            <a:r>
              <a:rPr lang="en-US" sz="1200" b="0" i="0" kern="1200" dirty="0">
                <a:solidFill>
                  <a:schemeClr val="tx1"/>
                </a:solidFill>
                <a:effectLst/>
                <a:latin typeface="+mn-lt"/>
                <a:ea typeface="+mn-ea"/>
                <a:cs typeface="+mn-cs"/>
              </a:rPr>
              <a:t>, a close friend of Rubin, brought him $10,000 in cash in an envelope and refused a stake in the company.</a:t>
            </a:r>
            <a:r>
              <a:rPr lang="en-US" sz="1200" b="0" i="0" u="none" strike="noStrike" kern="1200" baseline="30000" dirty="0">
                <a:solidFill>
                  <a:schemeClr val="tx1"/>
                </a:solidFill>
                <a:effectLst/>
                <a:latin typeface="+mn-lt"/>
                <a:ea typeface="+mn-ea"/>
                <a:cs typeface="+mn-cs"/>
                <a:hlinkClick r:id="rId18"/>
              </a:rPr>
              <a:t>[29]</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In July 2005, </a:t>
            </a:r>
            <a:r>
              <a:rPr lang="en-US" sz="1200" b="0" i="0" u="none" strike="noStrike" kern="1200" dirty="0">
                <a:solidFill>
                  <a:schemeClr val="tx1"/>
                </a:solidFill>
                <a:effectLst/>
                <a:latin typeface="+mn-lt"/>
                <a:ea typeface="+mn-ea"/>
                <a:cs typeface="+mn-cs"/>
                <a:hlinkClick r:id="rId19" tooltip="Google"/>
              </a:rPr>
              <a:t>Google</a:t>
            </a:r>
            <a:r>
              <a:rPr lang="en-US" sz="1200" b="0" i="0" kern="1200" dirty="0">
                <a:solidFill>
                  <a:schemeClr val="tx1"/>
                </a:solidFill>
                <a:effectLst/>
                <a:latin typeface="+mn-lt"/>
                <a:ea typeface="+mn-ea"/>
                <a:cs typeface="+mn-cs"/>
              </a:rPr>
              <a:t> acquired Android Inc. for at least $50 million, whose key employees, including Rubin, Miner and White, stayed at the company after the acquisition.</a:t>
            </a:r>
            <a:r>
              <a:rPr lang="en-US" sz="1200" b="0" i="0" u="none" strike="noStrike" kern="1200" baseline="30000" dirty="0">
                <a:solidFill>
                  <a:schemeClr val="tx1"/>
                </a:solidFill>
                <a:effectLst/>
                <a:latin typeface="+mn-lt"/>
                <a:ea typeface="+mn-ea"/>
                <a:cs typeface="+mn-cs"/>
                <a:hlinkClick r:id="rId20"/>
              </a:rPr>
              <a:t>[11]</a:t>
            </a:r>
            <a:r>
              <a:rPr lang="en-US" sz="1200" b="0" i="0" u="none" strike="noStrike" kern="1200" baseline="30000" dirty="0">
                <a:solidFill>
                  <a:schemeClr val="tx1"/>
                </a:solidFill>
                <a:effectLst/>
                <a:latin typeface="+mn-lt"/>
                <a:ea typeface="+mn-ea"/>
                <a:cs typeface="+mn-cs"/>
                <a:hlinkClick r:id="rId12"/>
              </a:rPr>
              <a:t>[13]</a:t>
            </a:r>
            <a:r>
              <a:rPr lang="en-US" sz="1200" b="0" i="0" kern="1200" dirty="0">
                <a:solidFill>
                  <a:schemeClr val="tx1"/>
                </a:solidFill>
                <a:effectLst/>
                <a:latin typeface="+mn-lt"/>
                <a:ea typeface="+mn-ea"/>
                <a:cs typeface="+mn-cs"/>
              </a:rPr>
              <a:t> Not much was known about Android Inc. at the time, but many assumed that Google was planning to enter the mobile phone market with this move.</a:t>
            </a:r>
            <a:r>
              <a:rPr lang="en-US" sz="1200" b="0" i="0" u="none" strike="noStrike" kern="1200" baseline="30000" dirty="0">
                <a:solidFill>
                  <a:schemeClr val="tx1"/>
                </a:solidFill>
                <a:effectLst/>
                <a:latin typeface="+mn-lt"/>
                <a:ea typeface="+mn-ea"/>
                <a:cs typeface="+mn-cs"/>
                <a:hlinkClick r:id="rId12"/>
              </a:rPr>
              <a:t>[13]</a:t>
            </a:r>
            <a:r>
              <a:rPr lang="en-US" sz="1200" b="0" i="0" kern="1200" dirty="0">
                <a:solidFill>
                  <a:schemeClr val="tx1"/>
                </a:solidFill>
                <a:effectLst/>
                <a:latin typeface="+mn-lt"/>
                <a:ea typeface="+mn-ea"/>
                <a:cs typeface="+mn-cs"/>
              </a:rPr>
              <a:t> At Google, the team led by Rubin developed a mobile device platform powered by the </a:t>
            </a:r>
            <a:r>
              <a:rPr lang="en-US" sz="1200" b="0" i="0" u="none" strike="noStrike" kern="1200" dirty="0">
                <a:solidFill>
                  <a:schemeClr val="tx1"/>
                </a:solidFill>
                <a:effectLst/>
                <a:latin typeface="+mn-lt"/>
                <a:ea typeface="+mn-ea"/>
                <a:cs typeface="+mn-cs"/>
                <a:hlinkClick r:id="rId21" tooltip="Linux kernel"/>
              </a:rPr>
              <a:t>Linux kernel</a:t>
            </a:r>
            <a:r>
              <a:rPr lang="en-US" sz="1200" b="0" i="0" kern="1200" dirty="0">
                <a:solidFill>
                  <a:schemeClr val="tx1"/>
                </a:solidFill>
                <a:effectLst/>
                <a:latin typeface="+mn-lt"/>
                <a:ea typeface="+mn-ea"/>
                <a:cs typeface="+mn-cs"/>
              </a:rPr>
              <a:t>. Google marketed the platform to handset makers and </a:t>
            </a:r>
            <a:r>
              <a:rPr lang="en-US" sz="1200" b="0" i="0" u="none" strike="noStrike" kern="1200" dirty="0">
                <a:solidFill>
                  <a:schemeClr val="tx1"/>
                </a:solidFill>
                <a:effectLst/>
                <a:latin typeface="+mn-lt"/>
                <a:ea typeface="+mn-ea"/>
                <a:cs typeface="+mn-cs"/>
                <a:hlinkClick r:id="rId22" tooltip="Mobile network operator"/>
              </a:rPr>
              <a:t>carriers</a:t>
            </a:r>
            <a:r>
              <a:rPr lang="en-US" sz="1200" b="0" i="0" kern="1200" dirty="0">
                <a:solidFill>
                  <a:schemeClr val="tx1"/>
                </a:solidFill>
                <a:effectLst/>
                <a:latin typeface="+mn-lt"/>
                <a:ea typeface="+mn-ea"/>
                <a:cs typeface="+mn-cs"/>
              </a:rPr>
              <a:t> on the promise of providing a flexible, upgradable system. Google had lined up a series of hardware component and software partners and signaled to carriers that it was open to various degrees of cooperation on their part.</a:t>
            </a:r>
            <a:r>
              <a:rPr lang="en-US" sz="1200" b="0" i="0" u="none" strike="noStrike" kern="1200" baseline="30000" dirty="0">
                <a:solidFill>
                  <a:schemeClr val="tx1"/>
                </a:solidFill>
                <a:effectLst/>
                <a:latin typeface="+mn-lt"/>
                <a:ea typeface="+mn-ea"/>
                <a:cs typeface="+mn-cs"/>
                <a:hlinkClick r:id="rId23"/>
              </a:rPr>
              <a:t>[30]</a:t>
            </a:r>
            <a:r>
              <a:rPr lang="en-US" sz="1200" b="0" i="0" u="none" strike="noStrike" kern="1200" baseline="30000" dirty="0">
                <a:solidFill>
                  <a:schemeClr val="tx1"/>
                </a:solidFill>
                <a:effectLst/>
                <a:latin typeface="+mn-lt"/>
                <a:ea typeface="+mn-ea"/>
                <a:cs typeface="+mn-cs"/>
                <a:hlinkClick r:id="rId24"/>
              </a:rPr>
              <a:t>[31]</a:t>
            </a:r>
            <a:r>
              <a:rPr lang="en-US" sz="1200" b="0" i="0" u="none" strike="noStrike" kern="1200" baseline="30000" dirty="0">
                <a:solidFill>
                  <a:schemeClr val="tx1"/>
                </a:solidFill>
                <a:effectLst/>
                <a:latin typeface="+mn-lt"/>
                <a:ea typeface="+mn-ea"/>
                <a:cs typeface="+mn-cs"/>
                <a:hlinkClick r:id="rId25"/>
              </a:rPr>
              <a:t>[32]</a:t>
            </a:r>
            <a:endParaRPr lang="en-US" sz="1200" b="0" i="0" u="none" strike="noStrike" kern="1200" baseline="300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Speculation about Google's intention to enter the mobile communications market continued to build through December 2006.</a:t>
            </a:r>
            <a:r>
              <a:rPr lang="en-US" sz="1200" b="0" i="0" u="none" strike="noStrike" kern="1200" baseline="30000" dirty="0">
                <a:solidFill>
                  <a:schemeClr val="tx1"/>
                </a:solidFill>
                <a:effectLst/>
                <a:latin typeface="+mn-lt"/>
                <a:ea typeface="+mn-ea"/>
                <a:cs typeface="+mn-cs"/>
                <a:hlinkClick r:id="rId26"/>
              </a:rPr>
              <a:t>[33]</a:t>
            </a:r>
            <a:r>
              <a:rPr lang="en-US" sz="1200" b="0" i="0" kern="1200" dirty="0">
                <a:solidFill>
                  <a:schemeClr val="tx1"/>
                </a:solidFill>
                <a:effectLst/>
                <a:latin typeface="+mn-lt"/>
                <a:ea typeface="+mn-ea"/>
                <a:cs typeface="+mn-cs"/>
              </a:rPr>
              <a:t> An earlier prototype codenamed "Sooner" had a closer resemblance to </a:t>
            </a:r>
            <a:r>
              <a:rPr lang="en-US" sz="1200" b="0" i="0" kern="1200" dirty="0" err="1">
                <a:solidFill>
                  <a:schemeClr val="tx1"/>
                </a:solidFill>
                <a:effectLst/>
                <a:latin typeface="+mn-lt"/>
                <a:ea typeface="+mn-ea"/>
                <a:cs typeface="+mn-cs"/>
              </a:rPr>
              <a:t>a</a:t>
            </a:r>
            <a:r>
              <a:rPr lang="en-US" sz="1200" b="0" i="0" u="none" strike="noStrike" kern="1200" dirty="0" err="1">
                <a:solidFill>
                  <a:schemeClr val="tx1"/>
                </a:solidFill>
                <a:effectLst/>
                <a:latin typeface="+mn-lt"/>
                <a:ea typeface="+mn-ea"/>
                <a:cs typeface="+mn-cs"/>
                <a:hlinkClick r:id="rId27" tooltip="BlackBerry"/>
              </a:rPr>
              <a:t>BlackBerry</a:t>
            </a:r>
            <a:r>
              <a:rPr lang="en-US" sz="1200" b="0" i="0" kern="1200" dirty="0">
                <a:solidFill>
                  <a:schemeClr val="tx1"/>
                </a:solidFill>
                <a:effectLst/>
                <a:latin typeface="+mn-lt"/>
                <a:ea typeface="+mn-ea"/>
                <a:cs typeface="+mn-cs"/>
              </a:rPr>
              <a:t> phone, with no touchscreen, and a physical, </a:t>
            </a:r>
            <a:r>
              <a:rPr lang="en-US" sz="1200" b="0" i="0" u="none" strike="noStrike" kern="1200" dirty="0">
                <a:solidFill>
                  <a:schemeClr val="tx1"/>
                </a:solidFill>
                <a:effectLst/>
                <a:latin typeface="+mn-lt"/>
                <a:ea typeface="+mn-ea"/>
                <a:cs typeface="+mn-cs"/>
                <a:hlinkClick r:id="rId28" tooltip="QWERTY"/>
              </a:rPr>
              <a:t>QWERTY</a:t>
            </a:r>
            <a:r>
              <a:rPr lang="en-US" sz="1200" b="0" i="0" kern="1200" dirty="0">
                <a:solidFill>
                  <a:schemeClr val="tx1"/>
                </a:solidFill>
                <a:effectLst/>
                <a:latin typeface="+mn-lt"/>
                <a:ea typeface="+mn-ea"/>
                <a:cs typeface="+mn-cs"/>
              </a:rPr>
              <a:t> keyboard, but was later re-engineered to support a touchscreen, to compete with other announced devices such as the 2006 </a:t>
            </a:r>
            <a:r>
              <a:rPr lang="en-US" sz="1200" b="0" i="0" u="none" strike="noStrike" kern="1200" dirty="0">
                <a:solidFill>
                  <a:schemeClr val="tx1"/>
                </a:solidFill>
                <a:effectLst/>
                <a:latin typeface="+mn-lt"/>
                <a:ea typeface="+mn-ea"/>
                <a:cs typeface="+mn-cs"/>
                <a:hlinkClick r:id="rId29" tooltip="LG Prada"/>
              </a:rPr>
              <a:t>LG Prada</a:t>
            </a:r>
            <a:r>
              <a:rPr lang="en-US" sz="1200" b="0" i="0" kern="1200" dirty="0">
                <a:solidFill>
                  <a:schemeClr val="tx1"/>
                </a:solidFill>
                <a:effectLst/>
                <a:latin typeface="+mn-lt"/>
                <a:ea typeface="+mn-ea"/>
                <a:cs typeface="+mn-cs"/>
              </a:rPr>
              <a:t> and 2007 Apple </a:t>
            </a:r>
            <a:r>
              <a:rPr lang="en-US" sz="1200" b="0" i="0" u="none" strike="noStrike" kern="1200" dirty="0">
                <a:solidFill>
                  <a:schemeClr val="tx1"/>
                </a:solidFill>
                <a:effectLst/>
                <a:latin typeface="+mn-lt"/>
                <a:ea typeface="+mn-ea"/>
                <a:cs typeface="+mn-cs"/>
                <a:hlinkClick r:id="rId30" tooltip="IPhone"/>
              </a:rPr>
              <a:t>iPhone</a:t>
            </a:r>
            <a:r>
              <a:rPr lang="en-US" sz="1200" b="0" i="0" kern="1200" dirty="0">
                <a:solidFill>
                  <a:schemeClr val="tx1"/>
                </a:solidFill>
                <a:effectLst/>
                <a:latin typeface="+mn-lt"/>
                <a:ea typeface="+mn-ea"/>
                <a:cs typeface="+mn-cs"/>
              </a:rPr>
              <a:t>.</a:t>
            </a:r>
            <a:r>
              <a:rPr lang="en-US" sz="1200" b="0" i="0" u="none" strike="noStrike" kern="1200" baseline="30000" dirty="0">
                <a:solidFill>
                  <a:schemeClr val="tx1"/>
                </a:solidFill>
                <a:effectLst/>
                <a:latin typeface="+mn-lt"/>
                <a:ea typeface="+mn-ea"/>
                <a:cs typeface="+mn-cs"/>
                <a:hlinkClick r:id="rId31"/>
              </a:rPr>
              <a:t>[34]</a:t>
            </a:r>
            <a:r>
              <a:rPr lang="en-US" sz="1200" b="0" i="0" u="none" strike="noStrike" kern="1200" baseline="30000" dirty="0">
                <a:solidFill>
                  <a:schemeClr val="tx1"/>
                </a:solidFill>
                <a:effectLst/>
                <a:latin typeface="+mn-lt"/>
                <a:ea typeface="+mn-ea"/>
                <a:cs typeface="+mn-cs"/>
                <a:hlinkClick r:id="rId32"/>
              </a:rPr>
              <a:t>[35]</a:t>
            </a:r>
            <a:r>
              <a:rPr lang="en-US" sz="1200" b="0" i="0" kern="1200" dirty="0">
                <a:solidFill>
                  <a:schemeClr val="tx1"/>
                </a:solidFill>
                <a:effectLst/>
                <a:latin typeface="+mn-lt"/>
                <a:ea typeface="+mn-ea"/>
                <a:cs typeface="+mn-cs"/>
              </a:rPr>
              <a:t> In September 2007,</a:t>
            </a:r>
            <a:r>
              <a:rPr lang="en-US" sz="1200" b="0" i="1" u="none" strike="noStrike" kern="1200" dirty="0">
                <a:solidFill>
                  <a:schemeClr val="tx1"/>
                </a:solidFill>
                <a:effectLst/>
                <a:latin typeface="+mn-lt"/>
                <a:ea typeface="+mn-ea"/>
                <a:cs typeface="+mn-cs"/>
                <a:hlinkClick r:id="rId33" tooltip="InformationWeek"/>
              </a:rPr>
              <a:t>InformationWeek</a:t>
            </a:r>
            <a:r>
              <a:rPr lang="en-US" sz="1200" b="0" i="0" kern="1200" dirty="0">
                <a:solidFill>
                  <a:schemeClr val="tx1"/>
                </a:solidFill>
                <a:effectLst/>
                <a:latin typeface="+mn-lt"/>
                <a:ea typeface="+mn-ea"/>
                <a:cs typeface="+mn-cs"/>
              </a:rPr>
              <a:t> covered an </a:t>
            </a:r>
            <a:r>
              <a:rPr lang="en-US" sz="1200" b="0" i="0" u="none" strike="noStrike" kern="1200" dirty="0" err="1">
                <a:solidFill>
                  <a:schemeClr val="tx1"/>
                </a:solidFill>
                <a:effectLst/>
                <a:latin typeface="+mn-lt"/>
                <a:ea typeface="+mn-ea"/>
                <a:cs typeface="+mn-cs"/>
                <a:hlinkClick r:id="rId34" tooltip="Evalueserve"/>
              </a:rPr>
              <a:t>Evalueserve</a:t>
            </a:r>
            <a:r>
              <a:rPr lang="en-US" sz="1200" b="0" i="0" kern="1200" dirty="0">
                <a:solidFill>
                  <a:schemeClr val="tx1"/>
                </a:solidFill>
                <a:effectLst/>
                <a:latin typeface="+mn-lt"/>
                <a:ea typeface="+mn-ea"/>
                <a:cs typeface="+mn-cs"/>
              </a:rPr>
              <a:t> study reporting that Google had filed several patent applications in the area of mobile telephony.</a:t>
            </a:r>
            <a:r>
              <a:rPr lang="en-US" sz="1200" b="0" i="0" u="none" strike="noStrike" kern="1200" baseline="30000" dirty="0">
                <a:solidFill>
                  <a:schemeClr val="tx1"/>
                </a:solidFill>
                <a:effectLst/>
                <a:latin typeface="+mn-lt"/>
                <a:ea typeface="+mn-ea"/>
                <a:cs typeface="+mn-cs"/>
                <a:hlinkClick r:id="rId35"/>
              </a:rPr>
              <a:t>[36]</a:t>
            </a:r>
            <a:r>
              <a:rPr lang="en-US" sz="1200" b="0" i="0" u="none" strike="noStrike" kern="1200" baseline="30000" dirty="0">
                <a:solidFill>
                  <a:schemeClr val="tx1"/>
                </a:solidFill>
                <a:effectLst/>
                <a:latin typeface="+mn-lt"/>
                <a:ea typeface="+mn-ea"/>
                <a:cs typeface="+mn-cs"/>
                <a:hlinkClick r:id="rId36"/>
              </a:rPr>
              <a:t>[37]</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37" tooltip="Eric Schmidt"/>
              </a:rPr>
              <a:t>Eric Schmidt</a:t>
            </a:r>
            <a:r>
              <a:rPr lang="en-US" sz="1200" b="0" i="0"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hlinkClick r:id="rId4" tooltip="Andy Rubin"/>
              </a:rPr>
              <a:t>Andy Rubin</a:t>
            </a:r>
            <a:r>
              <a:rPr lang="en-US" sz="1200" b="0" i="0" kern="1200" dirty="0">
                <a:solidFill>
                  <a:schemeClr val="tx1"/>
                </a:solidFill>
                <a:effectLst/>
                <a:latin typeface="+mn-lt"/>
                <a:ea typeface="+mn-ea"/>
                <a:cs typeface="+mn-cs"/>
              </a:rPr>
              <a:t> and </a:t>
            </a:r>
            <a:r>
              <a:rPr lang="en-US" sz="1200" b="0" i="0" u="none" strike="noStrike" kern="1200" dirty="0">
                <a:solidFill>
                  <a:schemeClr val="tx1"/>
                </a:solidFill>
                <a:effectLst/>
                <a:latin typeface="+mn-lt"/>
                <a:ea typeface="+mn-ea"/>
                <a:cs typeface="+mn-cs"/>
                <a:hlinkClick r:id="rId38" tooltip="Hugo Barra"/>
              </a:rPr>
              <a:t>Hugo Barra</a:t>
            </a:r>
            <a:r>
              <a:rPr lang="en-US" sz="1200" b="0" i="0" kern="1200" dirty="0">
                <a:solidFill>
                  <a:schemeClr val="tx1"/>
                </a:solidFill>
                <a:effectLst/>
                <a:latin typeface="+mn-lt"/>
                <a:ea typeface="+mn-ea"/>
                <a:cs typeface="+mn-cs"/>
              </a:rPr>
              <a:t> at a 2012 press conference announcing Google's Nexus 7 tablet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On November 5, 2007, the Open Handset Alliance, a </a:t>
            </a:r>
            <a:r>
              <a:rPr lang="en-US" sz="1200" b="0" i="0" u="none" strike="noStrike" kern="1200" dirty="0">
                <a:solidFill>
                  <a:schemeClr val="tx1"/>
                </a:solidFill>
                <a:effectLst/>
                <a:latin typeface="+mn-lt"/>
                <a:ea typeface="+mn-ea"/>
                <a:cs typeface="+mn-cs"/>
                <a:hlinkClick r:id="rId39" tooltip="Consortium"/>
              </a:rPr>
              <a:t>consortium</a:t>
            </a:r>
            <a:r>
              <a:rPr lang="en-US" sz="1200" b="0" i="0" kern="1200" dirty="0">
                <a:solidFill>
                  <a:schemeClr val="tx1"/>
                </a:solidFill>
                <a:effectLst/>
                <a:latin typeface="+mn-lt"/>
                <a:ea typeface="+mn-ea"/>
                <a:cs typeface="+mn-cs"/>
              </a:rPr>
              <a:t> of technology companies including Google, device manufacturers such as </a:t>
            </a:r>
            <a:r>
              <a:rPr lang="en-US" sz="1200" b="0" i="0" u="none" strike="noStrike" kern="1200" dirty="0">
                <a:solidFill>
                  <a:schemeClr val="tx1"/>
                </a:solidFill>
                <a:effectLst/>
                <a:latin typeface="+mn-lt"/>
                <a:ea typeface="+mn-ea"/>
                <a:cs typeface="+mn-cs"/>
                <a:hlinkClick r:id="rId40" tooltip="HTC"/>
              </a:rPr>
              <a:t>HTC</a:t>
            </a:r>
            <a:r>
              <a:rPr lang="en-US" sz="1200" b="0" i="0"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hlinkClick r:id="rId41" tooltip="Sony"/>
              </a:rPr>
              <a:t>Sony</a:t>
            </a:r>
            <a:r>
              <a:rPr lang="en-US" sz="1200" b="0" i="0" kern="1200" dirty="0">
                <a:solidFill>
                  <a:schemeClr val="tx1"/>
                </a:solidFill>
                <a:effectLst/>
                <a:latin typeface="+mn-lt"/>
                <a:ea typeface="+mn-ea"/>
                <a:cs typeface="+mn-cs"/>
              </a:rPr>
              <a:t> and </a:t>
            </a:r>
            <a:r>
              <a:rPr lang="en-US" sz="1200" b="0" i="0" u="none" strike="noStrike" kern="1200" dirty="0">
                <a:solidFill>
                  <a:schemeClr val="tx1"/>
                </a:solidFill>
                <a:effectLst/>
                <a:latin typeface="+mn-lt"/>
                <a:ea typeface="+mn-ea"/>
                <a:cs typeface="+mn-cs"/>
                <a:hlinkClick r:id="rId42" tooltip="Samsung"/>
              </a:rPr>
              <a:t>Samsung</a:t>
            </a:r>
            <a:r>
              <a:rPr lang="en-US" sz="1200" b="0" i="0" kern="1200" dirty="0">
                <a:solidFill>
                  <a:schemeClr val="tx1"/>
                </a:solidFill>
                <a:effectLst/>
                <a:latin typeface="+mn-lt"/>
                <a:ea typeface="+mn-ea"/>
                <a:cs typeface="+mn-cs"/>
              </a:rPr>
              <a:t>, wireless carriers such as </a:t>
            </a:r>
            <a:r>
              <a:rPr lang="en-US" sz="1200" b="0" i="0" u="none" strike="noStrike" kern="1200" dirty="0">
                <a:solidFill>
                  <a:schemeClr val="tx1"/>
                </a:solidFill>
                <a:effectLst/>
                <a:latin typeface="+mn-lt"/>
                <a:ea typeface="+mn-ea"/>
                <a:cs typeface="+mn-cs"/>
                <a:hlinkClick r:id="rId43" tooltip="Sprint Nextel"/>
              </a:rPr>
              <a:t>Sprint Nextel</a:t>
            </a:r>
            <a:r>
              <a:rPr lang="en-US" sz="1200" b="0" i="0" kern="1200" dirty="0">
                <a:solidFill>
                  <a:schemeClr val="tx1"/>
                </a:solidFill>
                <a:effectLst/>
                <a:latin typeface="+mn-lt"/>
                <a:ea typeface="+mn-ea"/>
                <a:cs typeface="+mn-cs"/>
              </a:rPr>
              <a:t> and </a:t>
            </a:r>
            <a:r>
              <a:rPr lang="en-US" sz="1200" b="0" i="0" u="none" strike="noStrike" kern="1200" dirty="0">
                <a:solidFill>
                  <a:schemeClr val="tx1"/>
                </a:solidFill>
                <a:effectLst/>
                <a:latin typeface="+mn-lt"/>
                <a:ea typeface="+mn-ea"/>
                <a:cs typeface="+mn-cs"/>
                <a:hlinkClick r:id="rId44" tooltip="T-Mobile"/>
              </a:rPr>
              <a:t>T-Mobile</a:t>
            </a:r>
            <a:r>
              <a:rPr lang="en-US" sz="1200" b="0" i="0" kern="1200" dirty="0">
                <a:solidFill>
                  <a:schemeClr val="tx1"/>
                </a:solidFill>
                <a:effectLst/>
                <a:latin typeface="+mn-lt"/>
                <a:ea typeface="+mn-ea"/>
                <a:cs typeface="+mn-cs"/>
              </a:rPr>
              <a:t>, and chipset makers such as </a:t>
            </a:r>
            <a:r>
              <a:rPr lang="en-US" sz="1200" b="0" i="0" u="none" strike="noStrike" kern="1200" dirty="0">
                <a:solidFill>
                  <a:schemeClr val="tx1"/>
                </a:solidFill>
                <a:effectLst/>
                <a:latin typeface="+mn-lt"/>
                <a:ea typeface="+mn-ea"/>
                <a:cs typeface="+mn-cs"/>
                <a:hlinkClick r:id="rId45" tooltip="Qualcomm"/>
              </a:rPr>
              <a:t>Qualcomm</a:t>
            </a:r>
            <a:r>
              <a:rPr lang="en-US" sz="1200" b="0" i="0" kern="1200" dirty="0">
                <a:solidFill>
                  <a:schemeClr val="tx1"/>
                </a:solidFill>
                <a:effectLst/>
                <a:latin typeface="+mn-lt"/>
                <a:ea typeface="+mn-ea"/>
                <a:cs typeface="+mn-cs"/>
              </a:rPr>
              <a:t> and </a:t>
            </a:r>
            <a:r>
              <a:rPr lang="en-US" sz="1200" b="0" i="0" u="none" strike="noStrike" kern="1200" dirty="0">
                <a:solidFill>
                  <a:schemeClr val="tx1"/>
                </a:solidFill>
                <a:effectLst/>
                <a:latin typeface="+mn-lt"/>
                <a:ea typeface="+mn-ea"/>
                <a:cs typeface="+mn-cs"/>
                <a:hlinkClick r:id="rId46" tooltip="Texas Instruments"/>
              </a:rPr>
              <a:t>Texas Instruments</a:t>
            </a:r>
            <a:r>
              <a:rPr lang="en-US" sz="1200" b="0" i="0" kern="1200" dirty="0">
                <a:solidFill>
                  <a:schemeClr val="tx1"/>
                </a:solidFill>
                <a:effectLst/>
                <a:latin typeface="+mn-lt"/>
                <a:ea typeface="+mn-ea"/>
                <a:cs typeface="+mn-cs"/>
              </a:rPr>
              <a:t>, unveiled itself, with a goal to develop </a:t>
            </a:r>
            <a:r>
              <a:rPr lang="en-US" sz="1200" b="0" i="0" u="none" strike="noStrike" kern="1200" dirty="0">
                <a:solidFill>
                  <a:schemeClr val="tx1"/>
                </a:solidFill>
                <a:effectLst/>
                <a:latin typeface="+mn-lt"/>
                <a:ea typeface="+mn-ea"/>
                <a:cs typeface="+mn-cs"/>
                <a:hlinkClick r:id="rId47" tooltip="Open standard"/>
              </a:rPr>
              <a:t>open standards</a:t>
            </a:r>
            <a:r>
              <a:rPr lang="en-US" sz="1200" b="0" i="0" kern="1200" dirty="0">
                <a:solidFill>
                  <a:schemeClr val="tx1"/>
                </a:solidFill>
                <a:effectLst/>
                <a:latin typeface="+mn-lt"/>
                <a:ea typeface="+mn-ea"/>
                <a:cs typeface="+mn-cs"/>
              </a:rPr>
              <a:t> for mobile devices.</a:t>
            </a:r>
            <a:r>
              <a:rPr lang="en-US" sz="1200" b="0" i="0" u="none" strike="noStrike" kern="1200" baseline="30000" dirty="0">
                <a:solidFill>
                  <a:schemeClr val="tx1"/>
                </a:solidFill>
                <a:effectLst/>
                <a:latin typeface="+mn-lt"/>
                <a:ea typeface="+mn-ea"/>
                <a:cs typeface="+mn-cs"/>
                <a:hlinkClick r:id="rId48"/>
              </a:rPr>
              <a:t>[14]</a:t>
            </a:r>
            <a:r>
              <a:rPr lang="en-US" sz="1200" b="0" i="0" kern="1200" dirty="0">
                <a:solidFill>
                  <a:schemeClr val="tx1"/>
                </a:solidFill>
                <a:effectLst/>
                <a:latin typeface="+mn-lt"/>
                <a:ea typeface="+mn-ea"/>
                <a:cs typeface="+mn-cs"/>
              </a:rPr>
              <a:t> That day, Android was unveiled as its first product, a mobile device </a:t>
            </a:r>
            <a:r>
              <a:rPr lang="en-US" sz="1200" b="0" i="0" u="none" strike="noStrike" kern="1200" dirty="0">
                <a:solidFill>
                  <a:schemeClr val="tx1"/>
                </a:solidFill>
                <a:effectLst/>
                <a:latin typeface="+mn-lt"/>
                <a:ea typeface="+mn-ea"/>
                <a:cs typeface="+mn-cs"/>
                <a:hlinkClick r:id="rId49" tooltip="Computing platform"/>
              </a:rPr>
              <a:t>platform</a:t>
            </a:r>
            <a:r>
              <a:rPr lang="en-US" sz="1200" b="0" i="0" kern="1200" dirty="0">
                <a:solidFill>
                  <a:schemeClr val="tx1"/>
                </a:solidFill>
                <a:effectLst/>
                <a:latin typeface="+mn-lt"/>
                <a:ea typeface="+mn-ea"/>
                <a:cs typeface="+mn-cs"/>
              </a:rPr>
              <a:t> built on </a:t>
            </a:r>
            <a:r>
              <a:rPr lang="en-US" sz="1200" b="0" i="0" kern="1200" dirty="0" err="1">
                <a:solidFill>
                  <a:schemeClr val="tx1"/>
                </a:solidFill>
                <a:effectLst/>
                <a:latin typeface="+mn-lt"/>
                <a:ea typeface="+mn-ea"/>
                <a:cs typeface="+mn-cs"/>
              </a:rPr>
              <a:t>the</a:t>
            </a:r>
            <a:r>
              <a:rPr lang="en-US" sz="1200" b="0" i="0" u="none" strike="noStrike" kern="1200" dirty="0" err="1">
                <a:solidFill>
                  <a:schemeClr val="tx1"/>
                </a:solidFill>
                <a:effectLst/>
                <a:latin typeface="+mn-lt"/>
                <a:ea typeface="+mn-ea"/>
                <a:cs typeface="+mn-cs"/>
                <a:hlinkClick r:id="rId21" tooltip="Linux kernel"/>
              </a:rPr>
              <a:t>Linux</a:t>
            </a:r>
            <a:r>
              <a:rPr lang="en-US" sz="1200" b="0" i="0" u="none" strike="noStrike" kern="1200" dirty="0">
                <a:solidFill>
                  <a:schemeClr val="tx1"/>
                </a:solidFill>
                <a:effectLst/>
                <a:latin typeface="+mn-lt"/>
                <a:ea typeface="+mn-ea"/>
                <a:cs typeface="+mn-cs"/>
                <a:hlinkClick r:id="rId21" tooltip="Linux kernel"/>
              </a:rPr>
              <a:t> kernel</a:t>
            </a:r>
            <a:r>
              <a:rPr lang="en-US" sz="1200" b="0" i="0" kern="1200" dirty="0">
                <a:solidFill>
                  <a:schemeClr val="tx1"/>
                </a:solidFill>
                <a:effectLst/>
                <a:latin typeface="+mn-lt"/>
                <a:ea typeface="+mn-ea"/>
                <a:cs typeface="+mn-cs"/>
              </a:rPr>
              <a:t>.</a:t>
            </a:r>
            <a:r>
              <a:rPr lang="en-US" sz="1200" b="0" i="0" u="none" strike="noStrike" kern="1200" baseline="30000" dirty="0">
                <a:solidFill>
                  <a:schemeClr val="tx1"/>
                </a:solidFill>
                <a:effectLst/>
                <a:latin typeface="+mn-lt"/>
                <a:ea typeface="+mn-ea"/>
                <a:cs typeface="+mn-cs"/>
                <a:hlinkClick r:id="rId48"/>
              </a:rPr>
              <a:t>[14]</a:t>
            </a:r>
            <a:r>
              <a:rPr lang="en-US" sz="1200" b="0" i="0" u="none" strike="noStrike" kern="1200" baseline="30000" dirty="0">
                <a:solidFill>
                  <a:schemeClr val="tx1"/>
                </a:solidFill>
                <a:effectLst/>
                <a:latin typeface="+mn-lt"/>
                <a:ea typeface="+mn-ea"/>
                <a:cs typeface="+mn-cs"/>
                <a:hlinkClick r:id="rId50"/>
              </a:rPr>
              <a:t>[38]</a:t>
            </a:r>
            <a:r>
              <a:rPr lang="en-US" sz="1200" b="0" i="0" kern="1200" dirty="0">
                <a:solidFill>
                  <a:schemeClr val="tx1"/>
                </a:solidFill>
                <a:effectLst/>
                <a:latin typeface="+mn-lt"/>
                <a:ea typeface="+mn-ea"/>
                <a:cs typeface="+mn-cs"/>
              </a:rPr>
              <a:t> The first commercially available smartphone running Android was the </a:t>
            </a:r>
            <a:r>
              <a:rPr lang="en-US" sz="1200" b="0" i="0" u="none" strike="noStrike" kern="1200" dirty="0">
                <a:solidFill>
                  <a:schemeClr val="tx1"/>
                </a:solidFill>
                <a:effectLst/>
                <a:latin typeface="+mn-lt"/>
                <a:ea typeface="+mn-ea"/>
                <a:cs typeface="+mn-cs"/>
                <a:hlinkClick r:id="rId51" tooltip="HTC Dream"/>
              </a:rPr>
              <a:t>HTC Dream</a:t>
            </a:r>
            <a:r>
              <a:rPr lang="en-US" sz="1200" b="0" i="0" kern="1200" dirty="0">
                <a:solidFill>
                  <a:schemeClr val="tx1"/>
                </a:solidFill>
                <a:effectLst/>
                <a:latin typeface="+mn-lt"/>
                <a:ea typeface="+mn-ea"/>
                <a:cs typeface="+mn-cs"/>
              </a:rPr>
              <a:t>, released on October 22, 2008.</a:t>
            </a:r>
            <a:r>
              <a:rPr lang="en-US" sz="1200" b="0" i="0" u="none" strike="noStrike" kern="1200" baseline="30000" dirty="0">
                <a:solidFill>
                  <a:schemeClr val="tx1"/>
                </a:solidFill>
                <a:effectLst/>
                <a:latin typeface="+mn-lt"/>
                <a:ea typeface="+mn-ea"/>
                <a:cs typeface="+mn-cs"/>
                <a:hlinkClick r:id="rId52"/>
              </a:rPr>
              <a:t>[39]</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Since 2008, Android has seen </a:t>
            </a:r>
            <a:r>
              <a:rPr lang="en-US" sz="1200" b="0" i="0" u="none" strike="noStrike" kern="1200" dirty="0">
                <a:solidFill>
                  <a:schemeClr val="tx1"/>
                </a:solidFill>
                <a:effectLst/>
                <a:latin typeface="+mn-lt"/>
                <a:ea typeface="+mn-ea"/>
                <a:cs typeface="+mn-cs"/>
                <a:hlinkClick r:id="rId53" tooltip="Android version history"/>
              </a:rPr>
              <a:t>numerous updates</a:t>
            </a:r>
            <a:r>
              <a:rPr lang="en-US" sz="1200" b="0" i="0" kern="1200" dirty="0">
                <a:solidFill>
                  <a:schemeClr val="tx1"/>
                </a:solidFill>
                <a:effectLst/>
                <a:latin typeface="+mn-lt"/>
                <a:ea typeface="+mn-ea"/>
                <a:cs typeface="+mn-cs"/>
              </a:rPr>
              <a:t> which have incrementally improved the operating system, adding new features and fixing bugs in previous releases. Each major release is named in alphabetical order after a dessert or sugary treat; for example, version 1.5 "Cupcake" was followed by 1.6 "Donut". In 2010, Google launched its </a:t>
            </a:r>
            <a:r>
              <a:rPr lang="en-US" sz="1200" b="0" i="0" u="none" strike="noStrike" kern="1200" dirty="0">
                <a:solidFill>
                  <a:schemeClr val="tx1"/>
                </a:solidFill>
                <a:effectLst/>
                <a:latin typeface="+mn-lt"/>
                <a:ea typeface="+mn-ea"/>
                <a:cs typeface="+mn-cs"/>
                <a:hlinkClick r:id="rId54" tooltip="Google Nexus"/>
              </a:rPr>
              <a:t>Nexus</a:t>
            </a:r>
            <a:r>
              <a:rPr lang="en-US" sz="1200" b="0" i="0" kern="1200" dirty="0">
                <a:solidFill>
                  <a:schemeClr val="tx1"/>
                </a:solidFill>
                <a:effectLst/>
                <a:latin typeface="+mn-lt"/>
                <a:ea typeface="+mn-ea"/>
                <a:cs typeface="+mn-cs"/>
              </a:rPr>
              <a:t> series of devices – a line of smartphones and tablets running the Android operating system, and built by manufacturing partners. HTC collaborated with Google to release the first Nexus smartphone,</a:t>
            </a:r>
            <a:r>
              <a:rPr lang="en-US" sz="1200" b="0" i="0" u="none" strike="noStrike" kern="1200" baseline="30000" dirty="0">
                <a:solidFill>
                  <a:schemeClr val="tx1"/>
                </a:solidFill>
                <a:effectLst/>
                <a:latin typeface="+mn-lt"/>
                <a:ea typeface="+mn-ea"/>
                <a:cs typeface="+mn-cs"/>
                <a:hlinkClick r:id="rId55"/>
              </a:rPr>
              <a:t>[40]</a:t>
            </a:r>
            <a:r>
              <a:rPr lang="en-US" sz="1200" b="0" i="0" kern="1200" dirty="0">
                <a:solidFill>
                  <a:schemeClr val="tx1"/>
                </a:solidFill>
                <a:effectLst/>
                <a:latin typeface="+mn-lt"/>
                <a:ea typeface="+mn-ea"/>
                <a:cs typeface="+mn-cs"/>
              </a:rPr>
              <a:t> the </a:t>
            </a:r>
            <a:r>
              <a:rPr lang="en-US" sz="1200" b="0" i="0" u="none" strike="noStrike" kern="1200" dirty="0">
                <a:solidFill>
                  <a:schemeClr val="tx1"/>
                </a:solidFill>
                <a:effectLst/>
                <a:latin typeface="+mn-lt"/>
                <a:ea typeface="+mn-ea"/>
                <a:cs typeface="+mn-cs"/>
                <a:hlinkClick r:id="rId56" tooltip="Nexus One"/>
              </a:rPr>
              <a:t>Nexus One</a:t>
            </a:r>
            <a:r>
              <a:rPr lang="en-US" sz="1200" b="0" i="0" kern="1200" dirty="0">
                <a:solidFill>
                  <a:schemeClr val="tx1"/>
                </a:solidFill>
                <a:effectLst/>
                <a:latin typeface="+mn-lt"/>
                <a:ea typeface="+mn-ea"/>
                <a:cs typeface="+mn-cs"/>
              </a:rPr>
              <a:t>. Google has since updated the series with newer devices, such as the </a:t>
            </a:r>
            <a:r>
              <a:rPr lang="en-US" sz="1200" b="0" i="0" u="none" strike="noStrike" kern="1200" dirty="0">
                <a:solidFill>
                  <a:schemeClr val="tx1"/>
                </a:solidFill>
                <a:effectLst/>
                <a:latin typeface="+mn-lt"/>
                <a:ea typeface="+mn-ea"/>
                <a:cs typeface="+mn-cs"/>
                <a:hlinkClick r:id="rId57" tooltip="Nexus 5"/>
              </a:rPr>
              <a:t>Nexus 5</a:t>
            </a:r>
            <a:r>
              <a:rPr lang="en-US" sz="1200" b="0" i="0" kern="1200" dirty="0">
                <a:solidFill>
                  <a:schemeClr val="tx1"/>
                </a:solidFill>
                <a:effectLst/>
                <a:latin typeface="+mn-lt"/>
                <a:ea typeface="+mn-ea"/>
                <a:cs typeface="+mn-cs"/>
              </a:rPr>
              <a:t> phone (made by </a:t>
            </a:r>
            <a:r>
              <a:rPr lang="en-US" sz="1200" b="0" i="0" u="none" strike="noStrike" kern="1200" dirty="0">
                <a:solidFill>
                  <a:schemeClr val="tx1"/>
                </a:solidFill>
                <a:effectLst/>
                <a:latin typeface="+mn-lt"/>
                <a:ea typeface="+mn-ea"/>
                <a:cs typeface="+mn-cs"/>
                <a:hlinkClick r:id="rId58" tooltip="LG"/>
              </a:rPr>
              <a:t>LG</a:t>
            </a:r>
            <a:r>
              <a:rPr lang="en-US" sz="1200" b="0" i="0" kern="1200" dirty="0">
                <a:solidFill>
                  <a:schemeClr val="tx1"/>
                </a:solidFill>
                <a:effectLst/>
                <a:latin typeface="+mn-lt"/>
                <a:ea typeface="+mn-ea"/>
                <a:cs typeface="+mn-cs"/>
              </a:rPr>
              <a:t>) and the </a:t>
            </a:r>
            <a:r>
              <a:rPr lang="en-US" sz="1200" b="0" i="0" u="none" strike="noStrike" kern="1200" dirty="0">
                <a:solidFill>
                  <a:schemeClr val="tx1"/>
                </a:solidFill>
                <a:effectLst/>
                <a:latin typeface="+mn-lt"/>
                <a:ea typeface="+mn-ea"/>
                <a:cs typeface="+mn-cs"/>
                <a:hlinkClick r:id="rId59" tooltip="Nexus 7 (2013 version)"/>
              </a:rPr>
              <a:t>Nexus 7</a:t>
            </a:r>
            <a:r>
              <a:rPr lang="en-US" sz="1200" b="0" i="0" kern="1200" dirty="0">
                <a:solidFill>
                  <a:schemeClr val="tx1"/>
                </a:solidFill>
                <a:effectLst/>
                <a:latin typeface="+mn-lt"/>
                <a:ea typeface="+mn-ea"/>
                <a:cs typeface="+mn-cs"/>
              </a:rPr>
              <a:t> tablet (made by </a:t>
            </a:r>
            <a:r>
              <a:rPr lang="en-US" sz="1200" b="0" i="0" u="none" strike="noStrike" kern="1200" dirty="0">
                <a:solidFill>
                  <a:schemeClr val="tx1"/>
                </a:solidFill>
                <a:effectLst/>
                <a:latin typeface="+mn-lt"/>
                <a:ea typeface="+mn-ea"/>
                <a:cs typeface="+mn-cs"/>
                <a:hlinkClick r:id="rId60" tooltip="Asus"/>
              </a:rPr>
              <a:t>Asus</a:t>
            </a:r>
            <a:r>
              <a:rPr lang="en-US" sz="1200" b="0" i="0" kern="1200" dirty="0">
                <a:solidFill>
                  <a:schemeClr val="tx1"/>
                </a:solidFill>
                <a:effectLst/>
                <a:latin typeface="+mn-lt"/>
                <a:ea typeface="+mn-ea"/>
                <a:cs typeface="+mn-cs"/>
              </a:rPr>
              <a:t>). Google releases the Nexus phones and tablets to act as their </a:t>
            </a:r>
            <a:r>
              <a:rPr lang="en-US" sz="1200" b="0" i="0" u="none" strike="noStrike" kern="1200" dirty="0">
                <a:solidFill>
                  <a:schemeClr val="tx1"/>
                </a:solidFill>
                <a:effectLst/>
                <a:latin typeface="+mn-lt"/>
                <a:ea typeface="+mn-ea"/>
                <a:cs typeface="+mn-cs"/>
                <a:hlinkClick r:id="rId61" tooltip="Core product"/>
              </a:rPr>
              <a:t>flagship</a:t>
            </a:r>
            <a:r>
              <a:rPr lang="en-US" sz="1200" b="0" i="0" kern="1200" dirty="0">
                <a:solidFill>
                  <a:schemeClr val="tx1"/>
                </a:solidFill>
                <a:effectLst/>
                <a:latin typeface="+mn-lt"/>
                <a:ea typeface="+mn-ea"/>
                <a:cs typeface="+mn-cs"/>
              </a:rPr>
              <a:t> Android devices, demonstrating Android's latest software and hardware features. From 2013 until 2015, Google offered several </a:t>
            </a:r>
            <a:r>
              <a:rPr lang="en-US" sz="1200" b="0" i="0" u="none" strike="noStrike" kern="1200" dirty="0">
                <a:solidFill>
                  <a:schemeClr val="tx1"/>
                </a:solidFill>
                <a:effectLst/>
                <a:latin typeface="+mn-lt"/>
                <a:ea typeface="+mn-ea"/>
                <a:cs typeface="+mn-cs"/>
                <a:hlinkClick r:id="rId62" tooltip="List of Google Play edition devices"/>
              </a:rPr>
              <a:t>Google Play Edition</a:t>
            </a:r>
            <a:r>
              <a:rPr lang="en-US" sz="1200" b="0" i="0" kern="1200" dirty="0">
                <a:solidFill>
                  <a:schemeClr val="tx1"/>
                </a:solidFill>
                <a:effectLst/>
                <a:latin typeface="+mn-lt"/>
                <a:ea typeface="+mn-ea"/>
                <a:cs typeface="+mn-cs"/>
              </a:rPr>
              <a:t> devices over Google Play. While not carrying the Google Nexus branding, these were Google-customized Android phones and tablets that also ran the latest version of Android, free from manufacturer or carrier modifications.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From 2010 to 2013, </a:t>
            </a:r>
            <a:r>
              <a:rPr lang="en-US" sz="1200" b="0" i="0" u="none" strike="noStrike" kern="1200" dirty="0">
                <a:solidFill>
                  <a:schemeClr val="tx1"/>
                </a:solidFill>
                <a:effectLst/>
                <a:latin typeface="+mn-lt"/>
                <a:ea typeface="+mn-ea"/>
                <a:cs typeface="+mn-cs"/>
                <a:hlinkClick r:id="rId38" tooltip="Hugo Barra"/>
              </a:rPr>
              <a:t>Hugo Barra</a:t>
            </a:r>
            <a:r>
              <a:rPr lang="en-US" sz="1200" b="0" i="0" kern="1200" dirty="0">
                <a:solidFill>
                  <a:schemeClr val="tx1"/>
                </a:solidFill>
                <a:effectLst/>
                <a:latin typeface="+mn-lt"/>
                <a:ea typeface="+mn-ea"/>
                <a:cs typeface="+mn-cs"/>
              </a:rPr>
              <a:t> served as product spokesperson, representing Android at press conferences and </a:t>
            </a:r>
            <a:r>
              <a:rPr lang="en-US" sz="1200" b="0" i="0" u="none" strike="noStrike" kern="1200" dirty="0">
                <a:solidFill>
                  <a:schemeClr val="tx1"/>
                </a:solidFill>
                <a:effectLst/>
                <a:latin typeface="+mn-lt"/>
                <a:ea typeface="+mn-ea"/>
                <a:cs typeface="+mn-cs"/>
                <a:hlinkClick r:id="rId63" tooltip="Google I/O"/>
              </a:rPr>
              <a:t>Google I/O</a:t>
            </a:r>
            <a:r>
              <a:rPr lang="en-US" sz="1200" b="0" i="0" kern="1200" dirty="0">
                <a:solidFill>
                  <a:schemeClr val="tx1"/>
                </a:solidFill>
                <a:effectLst/>
                <a:latin typeface="+mn-lt"/>
                <a:ea typeface="+mn-ea"/>
                <a:cs typeface="+mn-cs"/>
              </a:rPr>
              <a:t>, Google’s annual developer-focused conference. Barra's product involvement included the entire Android ecosystem of software and hardware, including Honeycomb, Ice Cream Sandwich, Jelly Bean and </a:t>
            </a:r>
            <a:r>
              <a:rPr lang="en-US" sz="1200" b="0" i="0" u="none" strike="noStrike" kern="1200" dirty="0">
                <a:solidFill>
                  <a:schemeClr val="tx1"/>
                </a:solidFill>
                <a:effectLst/>
                <a:latin typeface="+mn-lt"/>
                <a:ea typeface="+mn-ea"/>
                <a:cs typeface="+mn-cs"/>
                <a:hlinkClick r:id="rId64" tooltip="KitKat (operating system)"/>
              </a:rPr>
              <a:t>KitKat</a:t>
            </a:r>
            <a:r>
              <a:rPr lang="en-US" sz="1200" b="0" i="0" kern="1200" dirty="0">
                <a:solidFill>
                  <a:schemeClr val="tx1"/>
                </a:solidFill>
                <a:effectLst/>
                <a:latin typeface="+mn-lt"/>
                <a:ea typeface="+mn-ea"/>
                <a:cs typeface="+mn-cs"/>
              </a:rPr>
              <a:t> operating system launches, the </a:t>
            </a:r>
            <a:r>
              <a:rPr lang="en-US" sz="1200" b="0" i="0" u="none" strike="noStrike" kern="1200" dirty="0">
                <a:solidFill>
                  <a:schemeClr val="tx1"/>
                </a:solidFill>
                <a:effectLst/>
                <a:latin typeface="+mn-lt"/>
                <a:ea typeface="+mn-ea"/>
                <a:cs typeface="+mn-cs"/>
                <a:hlinkClick r:id="rId65" tooltip="Nexus 4"/>
              </a:rPr>
              <a:t>Nexus 4</a:t>
            </a:r>
            <a:r>
              <a:rPr lang="en-US" sz="1200" b="0" i="0" kern="1200" dirty="0">
                <a:solidFill>
                  <a:schemeClr val="tx1"/>
                </a:solidFill>
                <a:effectLst/>
                <a:latin typeface="+mn-lt"/>
                <a:ea typeface="+mn-ea"/>
                <a:cs typeface="+mn-cs"/>
              </a:rPr>
              <a:t> and </a:t>
            </a:r>
            <a:r>
              <a:rPr lang="en-US" sz="1200" b="0" i="0" u="none" strike="noStrike" kern="1200" dirty="0">
                <a:solidFill>
                  <a:schemeClr val="tx1"/>
                </a:solidFill>
                <a:effectLst/>
                <a:latin typeface="+mn-lt"/>
                <a:ea typeface="+mn-ea"/>
                <a:cs typeface="+mn-cs"/>
                <a:hlinkClick r:id="rId57" tooltip="Nexus 5"/>
              </a:rPr>
              <a:t>Nexus 5</a:t>
            </a:r>
            <a:r>
              <a:rPr lang="en-US" sz="1200" b="0" i="0" kern="1200" dirty="0">
                <a:solidFill>
                  <a:schemeClr val="tx1"/>
                </a:solidFill>
                <a:effectLst/>
                <a:latin typeface="+mn-lt"/>
                <a:ea typeface="+mn-ea"/>
                <a:cs typeface="+mn-cs"/>
              </a:rPr>
              <a:t> smartphones, the </a:t>
            </a:r>
            <a:r>
              <a:rPr lang="en-US" sz="1200" b="0" i="0" u="none" strike="noStrike" kern="1200" dirty="0">
                <a:solidFill>
                  <a:schemeClr val="tx1"/>
                </a:solidFill>
                <a:effectLst/>
                <a:latin typeface="+mn-lt"/>
                <a:ea typeface="+mn-ea"/>
                <a:cs typeface="+mn-cs"/>
                <a:hlinkClick r:id="rId54" tooltip="Google Nexus"/>
              </a:rPr>
              <a:t>Nexus 7</a:t>
            </a:r>
            <a:r>
              <a:rPr lang="en-US" sz="1200" b="0" i="0" u="none" strike="noStrike" kern="1200" baseline="30000" dirty="0">
                <a:solidFill>
                  <a:schemeClr val="tx1"/>
                </a:solidFill>
                <a:effectLst/>
                <a:latin typeface="+mn-lt"/>
                <a:ea typeface="+mn-ea"/>
                <a:cs typeface="+mn-cs"/>
                <a:hlinkClick r:id="rId66"/>
              </a:rPr>
              <a:t>[41]</a:t>
            </a:r>
            <a:r>
              <a:rPr lang="en-US" sz="1200" b="0" i="0" kern="1200" dirty="0">
                <a:solidFill>
                  <a:schemeClr val="tx1"/>
                </a:solidFill>
                <a:effectLst/>
                <a:latin typeface="+mn-lt"/>
                <a:ea typeface="+mn-ea"/>
                <a:cs typeface="+mn-cs"/>
              </a:rPr>
              <a:t> and </a:t>
            </a:r>
            <a:r>
              <a:rPr lang="en-US" sz="1200" b="0" i="0" u="none" strike="noStrike" kern="1200" dirty="0">
                <a:solidFill>
                  <a:schemeClr val="tx1"/>
                </a:solidFill>
                <a:effectLst/>
                <a:latin typeface="+mn-lt"/>
                <a:ea typeface="+mn-ea"/>
                <a:cs typeface="+mn-cs"/>
                <a:hlinkClick r:id="rId54" tooltip="Google Nexus"/>
              </a:rPr>
              <a:t>Nexus 10</a:t>
            </a:r>
            <a:r>
              <a:rPr lang="en-US" sz="1200" b="0" i="0" kern="1200" dirty="0">
                <a:solidFill>
                  <a:schemeClr val="tx1"/>
                </a:solidFill>
                <a:effectLst/>
                <a:latin typeface="+mn-lt"/>
                <a:ea typeface="+mn-ea"/>
                <a:cs typeface="+mn-cs"/>
              </a:rPr>
              <a:t> tablets,</a:t>
            </a:r>
            <a:r>
              <a:rPr lang="en-US" sz="1200" b="0" i="0" u="none" strike="noStrike" kern="1200" baseline="30000" dirty="0">
                <a:solidFill>
                  <a:schemeClr val="tx1"/>
                </a:solidFill>
                <a:effectLst/>
                <a:latin typeface="+mn-lt"/>
                <a:ea typeface="+mn-ea"/>
                <a:cs typeface="+mn-cs"/>
                <a:hlinkClick r:id="rId67"/>
              </a:rPr>
              <a:t>[42]</a:t>
            </a:r>
            <a:r>
              <a:rPr lang="en-US" sz="1200" b="0" i="0" kern="1200" dirty="0">
                <a:solidFill>
                  <a:schemeClr val="tx1"/>
                </a:solidFill>
                <a:effectLst/>
                <a:latin typeface="+mn-lt"/>
                <a:ea typeface="+mn-ea"/>
                <a:cs typeface="+mn-cs"/>
              </a:rPr>
              <a:t> and other related products such as </a:t>
            </a:r>
            <a:r>
              <a:rPr lang="en-US" sz="1200" b="0" i="0" u="none" strike="noStrike" kern="1200" dirty="0">
                <a:solidFill>
                  <a:schemeClr val="tx1"/>
                </a:solidFill>
                <a:effectLst/>
                <a:latin typeface="+mn-lt"/>
                <a:ea typeface="+mn-ea"/>
                <a:cs typeface="+mn-cs"/>
                <a:hlinkClick r:id="rId68" tooltip="Google Now"/>
              </a:rPr>
              <a:t>Google Now</a:t>
            </a:r>
            <a:r>
              <a:rPr lang="en-US" sz="1200" b="0" i="0" u="none" strike="noStrike" kern="1200" baseline="30000" dirty="0">
                <a:solidFill>
                  <a:schemeClr val="tx1"/>
                </a:solidFill>
                <a:effectLst/>
                <a:latin typeface="+mn-lt"/>
                <a:ea typeface="+mn-ea"/>
                <a:cs typeface="+mn-cs"/>
                <a:hlinkClick r:id="rId69"/>
              </a:rPr>
              <a:t>[43]</a:t>
            </a:r>
            <a:r>
              <a:rPr lang="en-US" sz="1200" b="0" i="0" kern="1200" dirty="0">
                <a:solidFill>
                  <a:schemeClr val="tx1"/>
                </a:solidFill>
                <a:effectLst/>
                <a:latin typeface="+mn-lt"/>
                <a:ea typeface="+mn-ea"/>
                <a:cs typeface="+mn-cs"/>
              </a:rPr>
              <a:t> and </a:t>
            </a:r>
            <a:r>
              <a:rPr lang="en-US" sz="1200" b="0" i="0" u="none" strike="noStrike" kern="1200" dirty="0">
                <a:solidFill>
                  <a:schemeClr val="tx1"/>
                </a:solidFill>
                <a:effectLst/>
                <a:latin typeface="+mn-lt"/>
                <a:ea typeface="+mn-ea"/>
                <a:cs typeface="+mn-cs"/>
                <a:hlinkClick r:id="rId70" tooltip="Google Voice Search"/>
              </a:rPr>
              <a:t>Google Voice Search</a:t>
            </a:r>
            <a:r>
              <a:rPr lang="en-US" sz="1200" b="0" i="0" kern="1200" dirty="0">
                <a:solidFill>
                  <a:schemeClr val="tx1"/>
                </a:solidFill>
                <a:effectLst/>
                <a:latin typeface="+mn-lt"/>
                <a:ea typeface="+mn-ea"/>
                <a:cs typeface="+mn-cs"/>
              </a:rPr>
              <a:t>, Google’s speech recognition product comparable to </a:t>
            </a:r>
            <a:r>
              <a:rPr lang="en-US" sz="1200" b="0" i="0" u="none" strike="noStrike" kern="1200" dirty="0">
                <a:solidFill>
                  <a:schemeClr val="tx1"/>
                </a:solidFill>
                <a:effectLst/>
                <a:latin typeface="+mn-lt"/>
                <a:ea typeface="+mn-ea"/>
                <a:cs typeface="+mn-cs"/>
                <a:hlinkClick r:id="rId71" tooltip="Apple Inc."/>
              </a:rPr>
              <a:t>Apple</a:t>
            </a:r>
            <a:r>
              <a:rPr lang="en-US" sz="1200" b="0" i="0" kern="1200" dirty="0">
                <a:solidFill>
                  <a:schemeClr val="tx1"/>
                </a:solidFill>
                <a:effectLst/>
                <a:latin typeface="+mn-lt"/>
                <a:ea typeface="+mn-ea"/>
                <a:cs typeface="+mn-cs"/>
              </a:rPr>
              <a:t>’s </a:t>
            </a:r>
            <a:r>
              <a:rPr lang="en-US" sz="1200" b="0" i="0" u="none" strike="noStrike" kern="1200" dirty="0">
                <a:solidFill>
                  <a:schemeClr val="tx1"/>
                </a:solidFill>
                <a:effectLst/>
                <a:latin typeface="+mn-lt"/>
                <a:ea typeface="+mn-ea"/>
                <a:cs typeface="+mn-cs"/>
                <a:hlinkClick r:id="rId72" tooltip="Siri"/>
              </a:rPr>
              <a:t>Siri</a:t>
            </a:r>
            <a:r>
              <a:rPr lang="en-US" sz="1200" b="0" i="0" kern="1200" dirty="0">
                <a:solidFill>
                  <a:schemeClr val="tx1"/>
                </a:solidFill>
                <a:effectLst/>
                <a:latin typeface="+mn-lt"/>
                <a:ea typeface="+mn-ea"/>
                <a:cs typeface="+mn-cs"/>
              </a:rPr>
              <a:t>.</a:t>
            </a:r>
            <a:r>
              <a:rPr lang="en-US" sz="1200" b="0" i="0" u="none" strike="noStrike" kern="1200" baseline="30000" dirty="0">
                <a:solidFill>
                  <a:schemeClr val="tx1"/>
                </a:solidFill>
                <a:effectLst/>
                <a:latin typeface="+mn-lt"/>
                <a:ea typeface="+mn-ea"/>
                <a:cs typeface="+mn-cs"/>
                <a:hlinkClick r:id="rId69"/>
              </a:rPr>
              <a:t>[43]</a:t>
            </a:r>
            <a:r>
              <a:rPr lang="en-US" sz="1200" b="0" i="0" kern="1200" dirty="0">
                <a:solidFill>
                  <a:schemeClr val="tx1"/>
                </a:solidFill>
                <a:effectLst/>
                <a:latin typeface="+mn-lt"/>
                <a:ea typeface="+mn-ea"/>
                <a:cs typeface="+mn-cs"/>
              </a:rPr>
              <a:t> In 2013, Barra left the Android team for Chinese smartphone maker </a:t>
            </a:r>
            <a:r>
              <a:rPr lang="en-US" sz="1200" b="0" i="0" u="none" strike="noStrike" kern="1200" dirty="0">
                <a:solidFill>
                  <a:schemeClr val="tx1"/>
                </a:solidFill>
                <a:effectLst/>
                <a:latin typeface="+mn-lt"/>
                <a:ea typeface="+mn-ea"/>
                <a:cs typeface="+mn-cs"/>
                <a:hlinkClick r:id="rId73" tooltip="Xiaomi"/>
              </a:rPr>
              <a:t>Xiaomi</a:t>
            </a:r>
            <a:r>
              <a:rPr lang="en-US" sz="1200" b="0" i="0" kern="1200" dirty="0">
                <a:solidFill>
                  <a:schemeClr val="tx1"/>
                </a:solidFill>
                <a:effectLst/>
                <a:latin typeface="+mn-lt"/>
                <a:ea typeface="+mn-ea"/>
                <a:cs typeface="+mn-cs"/>
              </a:rPr>
              <a:t>.</a:t>
            </a:r>
            <a:r>
              <a:rPr lang="en-US" sz="1200" b="0" i="0" u="none" strike="noStrike" kern="1200" baseline="30000" dirty="0">
                <a:solidFill>
                  <a:schemeClr val="tx1"/>
                </a:solidFill>
                <a:effectLst/>
                <a:latin typeface="+mn-lt"/>
                <a:ea typeface="+mn-ea"/>
                <a:cs typeface="+mn-cs"/>
                <a:hlinkClick r:id="rId74"/>
              </a:rPr>
              <a:t>[44]</a:t>
            </a:r>
            <a:r>
              <a:rPr lang="en-US" sz="1200" b="0" i="0" kern="1200" dirty="0">
                <a:solidFill>
                  <a:schemeClr val="tx1"/>
                </a:solidFill>
                <a:effectLst/>
                <a:latin typeface="+mn-lt"/>
                <a:ea typeface="+mn-ea"/>
                <a:cs typeface="+mn-cs"/>
              </a:rPr>
              <a:t> The same year, </a:t>
            </a:r>
            <a:r>
              <a:rPr lang="en-US" sz="1200" b="0" i="0" u="none" strike="noStrike" kern="1200" dirty="0">
                <a:solidFill>
                  <a:schemeClr val="tx1"/>
                </a:solidFill>
                <a:effectLst/>
                <a:latin typeface="+mn-lt"/>
                <a:ea typeface="+mn-ea"/>
                <a:cs typeface="+mn-cs"/>
                <a:hlinkClick r:id="rId75" tooltip="Larry Page"/>
              </a:rPr>
              <a:t>Larry Page</a:t>
            </a:r>
            <a:r>
              <a:rPr lang="en-US" sz="1200" b="0" i="0" kern="1200" dirty="0">
                <a:solidFill>
                  <a:schemeClr val="tx1"/>
                </a:solidFill>
                <a:effectLst/>
                <a:latin typeface="+mn-lt"/>
                <a:ea typeface="+mn-ea"/>
                <a:cs typeface="+mn-cs"/>
              </a:rPr>
              <a:t> announced in a blog post that Andy Rubin had moved from the Android division to take on new projects at Google.</a:t>
            </a:r>
            <a:r>
              <a:rPr lang="en-US" sz="1200" b="0" i="0" u="none" strike="noStrike" kern="1200" baseline="30000" dirty="0">
                <a:solidFill>
                  <a:schemeClr val="tx1"/>
                </a:solidFill>
                <a:effectLst/>
                <a:latin typeface="+mn-lt"/>
                <a:ea typeface="+mn-ea"/>
                <a:cs typeface="+mn-cs"/>
                <a:hlinkClick r:id="rId76"/>
              </a:rPr>
              <a:t>[45]</a:t>
            </a:r>
            <a:r>
              <a:rPr lang="en-US" sz="1200" b="0" i="0" kern="1200" dirty="0">
                <a:solidFill>
                  <a:schemeClr val="tx1"/>
                </a:solidFill>
                <a:effectLst/>
                <a:latin typeface="+mn-lt"/>
                <a:ea typeface="+mn-ea"/>
                <a:cs typeface="+mn-cs"/>
              </a:rPr>
              <a:t> He was replaced by </a:t>
            </a:r>
            <a:r>
              <a:rPr lang="en-US" sz="1200" b="0" i="0" u="none" strike="noStrike" kern="1200" dirty="0" err="1">
                <a:solidFill>
                  <a:schemeClr val="tx1"/>
                </a:solidFill>
                <a:effectLst/>
                <a:latin typeface="+mn-lt"/>
                <a:ea typeface="+mn-ea"/>
                <a:cs typeface="+mn-cs"/>
                <a:hlinkClick r:id="rId77" tooltip="Sundar Pichai"/>
              </a:rPr>
              <a:t>Sundar</a:t>
            </a:r>
            <a:r>
              <a:rPr lang="en-US" sz="1200" b="0" i="0" u="none" strike="noStrike" kern="1200" dirty="0">
                <a:solidFill>
                  <a:schemeClr val="tx1"/>
                </a:solidFill>
                <a:effectLst/>
                <a:latin typeface="+mn-lt"/>
                <a:ea typeface="+mn-ea"/>
                <a:cs typeface="+mn-cs"/>
                <a:hlinkClick r:id="rId77" tooltip="Sundar Pichai"/>
              </a:rPr>
              <a:t> </a:t>
            </a:r>
            <a:r>
              <a:rPr lang="en-US" sz="1200" b="0" i="0" u="none" strike="noStrike" kern="1200" dirty="0" err="1">
                <a:solidFill>
                  <a:schemeClr val="tx1"/>
                </a:solidFill>
                <a:effectLst/>
                <a:latin typeface="+mn-lt"/>
                <a:ea typeface="+mn-ea"/>
                <a:cs typeface="+mn-cs"/>
                <a:hlinkClick r:id="rId77" tooltip="Sundar Pichai"/>
              </a:rPr>
              <a:t>Pichai</a:t>
            </a:r>
            <a:r>
              <a:rPr lang="en-US" sz="1200" b="0" i="0" kern="1200" dirty="0">
                <a:solidFill>
                  <a:schemeClr val="tx1"/>
                </a:solidFill>
                <a:effectLst/>
                <a:latin typeface="+mn-lt"/>
                <a:ea typeface="+mn-ea"/>
                <a:cs typeface="+mn-cs"/>
              </a:rPr>
              <a:t> who became the new head of Android and </a:t>
            </a:r>
            <a:r>
              <a:rPr lang="en-US" sz="1200" b="0" i="0" u="none" strike="noStrike" kern="1200" dirty="0">
                <a:solidFill>
                  <a:schemeClr val="tx1"/>
                </a:solidFill>
                <a:effectLst/>
                <a:latin typeface="+mn-lt"/>
                <a:ea typeface="+mn-ea"/>
                <a:cs typeface="+mn-cs"/>
                <a:hlinkClick r:id="rId78" tooltip="Chrome OS"/>
              </a:rPr>
              <a:t>Chrome OS</a:t>
            </a:r>
            <a:r>
              <a:rPr lang="en-US" sz="1200" b="0" i="0" kern="1200" dirty="0">
                <a:solidFill>
                  <a:schemeClr val="tx1"/>
                </a:solidFill>
                <a:effectLst/>
                <a:latin typeface="+mn-lt"/>
                <a:ea typeface="+mn-ea"/>
                <a:cs typeface="+mn-cs"/>
              </a:rPr>
              <a:t>,</a:t>
            </a:r>
            <a:r>
              <a:rPr lang="en-US" sz="1200" b="0" i="0" u="none" strike="noStrike" kern="1200" baseline="30000" dirty="0">
                <a:solidFill>
                  <a:schemeClr val="tx1"/>
                </a:solidFill>
                <a:effectLst/>
                <a:latin typeface="+mn-lt"/>
                <a:ea typeface="+mn-ea"/>
                <a:cs typeface="+mn-cs"/>
                <a:hlinkClick r:id="rId79"/>
              </a:rPr>
              <a:t>[46]</a:t>
            </a:r>
            <a:r>
              <a:rPr lang="en-US" sz="1200" b="0" i="0" kern="1200" dirty="0">
                <a:solidFill>
                  <a:schemeClr val="tx1"/>
                </a:solidFill>
                <a:effectLst/>
                <a:latin typeface="+mn-lt"/>
                <a:ea typeface="+mn-ea"/>
                <a:cs typeface="+mn-cs"/>
              </a:rPr>
              <a:t> and, later, by Hiroshi </a:t>
            </a:r>
            <a:r>
              <a:rPr lang="en-US" sz="1200" b="0" i="0" kern="1200" dirty="0" err="1">
                <a:solidFill>
                  <a:schemeClr val="tx1"/>
                </a:solidFill>
                <a:effectLst/>
                <a:latin typeface="+mn-lt"/>
                <a:ea typeface="+mn-ea"/>
                <a:cs typeface="+mn-cs"/>
              </a:rPr>
              <a:t>Lockheimer</a:t>
            </a:r>
            <a:r>
              <a:rPr lang="en-US" sz="1200" b="0" i="0" kern="1200" dirty="0">
                <a:solidFill>
                  <a:schemeClr val="tx1"/>
                </a:solidFill>
                <a:effectLst/>
                <a:latin typeface="+mn-lt"/>
                <a:ea typeface="+mn-ea"/>
                <a:cs typeface="+mn-cs"/>
              </a:rPr>
              <a:t> when </a:t>
            </a:r>
            <a:r>
              <a:rPr lang="en-US" sz="1200" b="0" i="0" kern="1200" dirty="0" err="1">
                <a:solidFill>
                  <a:schemeClr val="tx1"/>
                </a:solidFill>
                <a:effectLst/>
                <a:latin typeface="+mn-lt"/>
                <a:ea typeface="+mn-ea"/>
                <a:cs typeface="+mn-cs"/>
              </a:rPr>
              <a:t>Pichai</a:t>
            </a:r>
            <a:r>
              <a:rPr lang="en-US" sz="1200" b="0" i="0" kern="1200" dirty="0">
                <a:solidFill>
                  <a:schemeClr val="tx1"/>
                </a:solidFill>
                <a:effectLst/>
                <a:latin typeface="+mn-lt"/>
                <a:ea typeface="+mn-ea"/>
                <a:cs typeface="+mn-cs"/>
              </a:rPr>
              <a:t> became CEO of Google.</a:t>
            </a:r>
            <a:r>
              <a:rPr lang="en-US" sz="1200" b="0" i="0" u="none" strike="noStrike" kern="1200" baseline="30000" dirty="0">
                <a:solidFill>
                  <a:schemeClr val="tx1"/>
                </a:solidFill>
                <a:effectLst/>
                <a:latin typeface="+mn-lt"/>
                <a:ea typeface="+mn-ea"/>
                <a:cs typeface="+mn-cs"/>
                <a:hlinkClick r:id="rId80"/>
              </a:rPr>
              <a:t>[47]</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In 2014, Google launched </a:t>
            </a:r>
            <a:r>
              <a:rPr lang="en-US" sz="1200" b="0" i="0" u="none" strike="noStrike" kern="1200" dirty="0">
                <a:solidFill>
                  <a:schemeClr val="tx1"/>
                </a:solidFill>
                <a:effectLst/>
                <a:latin typeface="+mn-lt"/>
                <a:ea typeface="+mn-ea"/>
                <a:cs typeface="+mn-cs"/>
                <a:hlinkClick r:id="rId81" tooltip="Android One"/>
              </a:rPr>
              <a:t>Android One</a:t>
            </a:r>
            <a:r>
              <a:rPr lang="en-US" sz="1200" b="0" i="0" kern="1200" dirty="0">
                <a:solidFill>
                  <a:schemeClr val="tx1"/>
                </a:solidFill>
                <a:effectLst/>
                <a:latin typeface="+mn-lt"/>
                <a:ea typeface="+mn-ea"/>
                <a:cs typeface="+mn-cs"/>
              </a:rPr>
              <a:t>, a line of smartphones mainly targeting customers in the developing world. In May 2015, Google announced </a:t>
            </a:r>
            <a:r>
              <a:rPr lang="en-US" sz="1200" b="0" i="0" u="none" strike="noStrike" kern="1200" dirty="0">
                <a:solidFill>
                  <a:schemeClr val="tx1"/>
                </a:solidFill>
                <a:effectLst/>
                <a:latin typeface="+mn-lt"/>
                <a:ea typeface="+mn-ea"/>
                <a:cs typeface="+mn-cs"/>
                <a:hlinkClick r:id="rId82" tooltip="Project Brillo"/>
              </a:rPr>
              <a:t>Project </a:t>
            </a:r>
            <a:r>
              <a:rPr lang="en-US" sz="1200" b="0" i="0" u="none" strike="noStrike" kern="1200" dirty="0" err="1">
                <a:solidFill>
                  <a:schemeClr val="tx1"/>
                </a:solidFill>
                <a:effectLst/>
                <a:latin typeface="+mn-lt"/>
                <a:ea typeface="+mn-ea"/>
                <a:cs typeface="+mn-cs"/>
                <a:hlinkClick r:id="rId82" tooltip="Project Brillo"/>
              </a:rPr>
              <a:t>Brillo</a:t>
            </a:r>
            <a:r>
              <a:rPr lang="en-US" sz="1200" b="0" i="0" kern="1200" dirty="0">
                <a:solidFill>
                  <a:schemeClr val="tx1"/>
                </a:solidFill>
                <a:effectLst/>
                <a:latin typeface="+mn-lt"/>
                <a:ea typeface="+mn-ea"/>
                <a:cs typeface="+mn-cs"/>
              </a:rPr>
              <a:t> as a cut-down version of Android that uses its lower levels (excluding the </a:t>
            </a:r>
            <a:r>
              <a:rPr lang="en-US" sz="1200" b="0" i="0" u="none" strike="noStrike" kern="1200" dirty="0">
                <a:solidFill>
                  <a:schemeClr val="tx1"/>
                </a:solidFill>
                <a:effectLst/>
                <a:latin typeface="+mn-lt"/>
                <a:ea typeface="+mn-ea"/>
                <a:cs typeface="+mn-cs"/>
                <a:hlinkClick r:id="rId83" tooltip="User interface"/>
              </a:rPr>
              <a:t>user interface</a:t>
            </a:r>
            <a:r>
              <a:rPr lang="en-US" sz="1200" b="0" i="0" kern="1200" dirty="0">
                <a:solidFill>
                  <a:schemeClr val="tx1"/>
                </a:solidFill>
                <a:effectLst/>
                <a:latin typeface="+mn-lt"/>
                <a:ea typeface="+mn-ea"/>
                <a:cs typeface="+mn-cs"/>
              </a:rPr>
              <a:t>), intended for the "</a:t>
            </a:r>
            <a:r>
              <a:rPr lang="en-US" sz="1200" b="0" i="0" u="none" strike="noStrike" kern="1200" dirty="0">
                <a:solidFill>
                  <a:schemeClr val="tx1"/>
                </a:solidFill>
                <a:effectLst/>
                <a:latin typeface="+mn-lt"/>
                <a:ea typeface="+mn-ea"/>
                <a:cs typeface="+mn-cs"/>
                <a:hlinkClick r:id="rId84" tooltip="Internet of Things"/>
              </a:rPr>
              <a:t>Internet of Things</a:t>
            </a:r>
            <a:r>
              <a:rPr lang="en-US" sz="1200" b="0" i="0" kern="1200" dirty="0">
                <a:solidFill>
                  <a:schemeClr val="tx1"/>
                </a:solidFill>
                <a:effectLst/>
                <a:latin typeface="+mn-lt"/>
                <a:ea typeface="+mn-ea"/>
                <a:cs typeface="+mn-cs"/>
              </a:rPr>
              <a:t>" (IoT) </a:t>
            </a:r>
            <a:r>
              <a:rPr lang="en-US" sz="1200" b="0" i="0" u="none" strike="noStrike" kern="1200" dirty="0">
                <a:solidFill>
                  <a:schemeClr val="tx1"/>
                </a:solidFill>
                <a:effectLst/>
                <a:latin typeface="+mn-lt"/>
                <a:ea typeface="+mn-ea"/>
                <a:cs typeface="+mn-cs"/>
                <a:hlinkClick r:id="rId85" tooltip="Embedded system"/>
              </a:rPr>
              <a:t>embedded systems</a:t>
            </a:r>
            <a:r>
              <a:rPr lang="en-US" sz="1200" b="0" i="0" kern="1200" dirty="0">
                <a:solidFill>
                  <a:schemeClr val="tx1"/>
                </a:solidFill>
                <a:effectLst/>
                <a:latin typeface="+mn-lt"/>
                <a:ea typeface="+mn-ea"/>
                <a:cs typeface="+mn-cs"/>
              </a:rPr>
              <a:t>.</a:t>
            </a:r>
            <a:r>
              <a:rPr lang="en-US" sz="1200" b="0" i="0" u="none" strike="noStrike" kern="1200" baseline="30000" dirty="0">
                <a:solidFill>
                  <a:schemeClr val="tx1"/>
                </a:solidFill>
                <a:effectLst/>
                <a:latin typeface="+mn-lt"/>
                <a:ea typeface="+mn-ea"/>
                <a:cs typeface="+mn-cs"/>
                <a:hlinkClick r:id="rId86"/>
              </a:rPr>
              <a:t>[48]</a:t>
            </a:r>
            <a:endParaRPr lang="en-US" sz="1200" b="0" i="0" u="none" strike="noStrike" kern="1200" baseline="30000" dirty="0">
              <a:solidFill>
                <a:schemeClr val="tx1"/>
              </a:solidFill>
              <a:effectLst/>
              <a:latin typeface="+mn-lt"/>
              <a:ea typeface="+mn-ea"/>
              <a:cs typeface="+mn-cs"/>
            </a:endParaRPr>
          </a:p>
          <a:p>
            <a:endParaRPr lang="en-US" sz="1200" b="0" i="0" u="none" strike="noStrike" kern="1200" baseline="300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Google introduced the </a:t>
            </a:r>
            <a:r>
              <a:rPr lang="en-US" sz="1200" b="0" i="0" u="none" strike="noStrike" kern="1200" dirty="0">
                <a:solidFill>
                  <a:schemeClr val="tx1"/>
                </a:solidFill>
                <a:effectLst/>
                <a:latin typeface="+mn-lt"/>
                <a:ea typeface="+mn-ea"/>
                <a:cs typeface="+mn-cs"/>
                <a:hlinkClick r:id="rId87" tooltip="Pixel (smartphone)"/>
              </a:rPr>
              <a:t>Pixel and Pixel XL smartphones</a:t>
            </a:r>
            <a:r>
              <a:rPr lang="en-US" sz="1200" b="0" i="0" kern="1200" dirty="0">
                <a:solidFill>
                  <a:schemeClr val="tx1"/>
                </a:solidFill>
                <a:effectLst/>
                <a:latin typeface="+mn-lt"/>
                <a:ea typeface="+mn-ea"/>
                <a:cs typeface="+mn-cs"/>
              </a:rPr>
              <a:t> in October 2016, marketed as being the first phones made by Google,</a:t>
            </a:r>
            <a:r>
              <a:rPr lang="en-US" sz="1200" b="0" i="0" u="none" strike="noStrike" kern="1200" baseline="30000" dirty="0">
                <a:solidFill>
                  <a:schemeClr val="tx1"/>
                </a:solidFill>
                <a:effectLst/>
                <a:latin typeface="+mn-lt"/>
                <a:ea typeface="+mn-ea"/>
                <a:cs typeface="+mn-cs"/>
                <a:hlinkClick r:id="rId88"/>
              </a:rPr>
              <a:t>[60]</a:t>
            </a:r>
            <a:r>
              <a:rPr lang="en-US" sz="1200" b="0" i="0" u="none" strike="noStrike" kern="1200" baseline="30000" dirty="0">
                <a:solidFill>
                  <a:schemeClr val="tx1"/>
                </a:solidFill>
                <a:effectLst/>
                <a:latin typeface="+mn-lt"/>
                <a:ea typeface="+mn-ea"/>
                <a:cs typeface="+mn-cs"/>
                <a:hlinkClick r:id="rId89"/>
              </a:rPr>
              <a:t>[61]</a:t>
            </a:r>
            <a:r>
              <a:rPr lang="en-US" sz="1200" b="0" i="0" kern="1200" dirty="0">
                <a:solidFill>
                  <a:schemeClr val="tx1"/>
                </a:solidFill>
                <a:effectLst/>
                <a:latin typeface="+mn-lt"/>
                <a:ea typeface="+mn-ea"/>
                <a:cs typeface="+mn-cs"/>
              </a:rPr>
              <a:t> and exclusively featured certain software features, such as the </a:t>
            </a:r>
            <a:r>
              <a:rPr lang="en-US" sz="1200" b="0" i="0" u="none" strike="noStrike" kern="1200" dirty="0">
                <a:solidFill>
                  <a:schemeClr val="tx1"/>
                </a:solidFill>
                <a:effectLst/>
                <a:latin typeface="+mn-lt"/>
                <a:ea typeface="+mn-ea"/>
                <a:cs typeface="+mn-cs"/>
                <a:hlinkClick r:id="rId90" tooltip="Google Assistant"/>
              </a:rPr>
              <a:t>Google Assistant</a:t>
            </a:r>
            <a:r>
              <a:rPr lang="en-US" sz="1200" b="0" i="0" kern="1200" dirty="0">
                <a:solidFill>
                  <a:schemeClr val="tx1"/>
                </a:solidFill>
                <a:effectLst/>
                <a:latin typeface="+mn-lt"/>
                <a:ea typeface="+mn-ea"/>
                <a:cs typeface="+mn-cs"/>
              </a:rPr>
              <a:t>, before wider rollout.</a:t>
            </a:r>
            <a:r>
              <a:rPr lang="en-US" sz="1200" b="0" i="0" u="none" strike="noStrike" kern="1200" baseline="30000" dirty="0">
                <a:solidFill>
                  <a:schemeClr val="tx1"/>
                </a:solidFill>
                <a:effectLst/>
                <a:latin typeface="+mn-lt"/>
                <a:ea typeface="+mn-ea"/>
                <a:cs typeface="+mn-cs"/>
                <a:hlinkClick r:id="rId91"/>
              </a:rPr>
              <a:t>[62]</a:t>
            </a:r>
            <a:r>
              <a:rPr lang="en-US" sz="1200" b="0" i="0" u="none" strike="noStrike" kern="1200" baseline="30000" dirty="0">
                <a:solidFill>
                  <a:schemeClr val="tx1"/>
                </a:solidFill>
                <a:effectLst/>
                <a:latin typeface="+mn-lt"/>
                <a:ea typeface="+mn-ea"/>
                <a:cs typeface="+mn-cs"/>
                <a:hlinkClick r:id="rId92"/>
              </a:rPr>
              <a:t>[63]</a:t>
            </a:r>
            <a:r>
              <a:rPr lang="en-US" sz="1200" b="0" i="0" kern="1200" dirty="0">
                <a:solidFill>
                  <a:schemeClr val="tx1"/>
                </a:solidFill>
                <a:effectLst/>
                <a:latin typeface="+mn-lt"/>
                <a:ea typeface="+mn-ea"/>
                <a:cs typeface="+mn-cs"/>
              </a:rPr>
              <a:t> The Pixel phones replaced the Nexus series,</a:t>
            </a:r>
            <a:r>
              <a:rPr lang="en-US" sz="1200" b="0" i="0" u="none" strike="noStrike" kern="1200" baseline="30000" dirty="0">
                <a:solidFill>
                  <a:schemeClr val="tx1"/>
                </a:solidFill>
                <a:effectLst/>
                <a:latin typeface="+mn-lt"/>
                <a:ea typeface="+mn-ea"/>
                <a:cs typeface="+mn-cs"/>
                <a:hlinkClick r:id="rId93"/>
              </a:rPr>
              <a:t>[64]</a:t>
            </a:r>
            <a:r>
              <a:rPr lang="en-US" sz="1200" b="0" i="0" kern="1200" dirty="0">
                <a:solidFill>
                  <a:schemeClr val="tx1"/>
                </a:solidFill>
                <a:effectLst/>
                <a:latin typeface="+mn-lt"/>
                <a:ea typeface="+mn-ea"/>
                <a:cs typeface="+mn-cs"/>
              </a:rPr>
              <a:t> with a new generation of Pixel phones launched in October 2017.</a:t>
            </a:r>
            <a:r>
              <a:rPr lang="en-US" sz="1200" b="0" i="0" u="none" strike="noStrike" kern="1200" baseline="30000" dirty="0">
                <a:solidFill>
                  <a:schemeClr val="tx1"/>
                </a:solidFill>
                <a:effectLst/>
                <a:latin typeface="+mn-lt"/>
                <a:ea typeface="+mn-ea"/>
                <a:cs typeface="+mn-cs"/>
                <a:hlinkClick r:id="rId94"/>
              </a:rPr>
              <a:t>[65]</a:t>
            </a:r>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5AB4860C-B797-4868-A37C-8946973C2DEC}" type="slidenum">
              <a:rPr lang="en-US" smtClean="0"/>
              <a:t>4</a:t>
            </a:fld>
            <a:endParaRPr lang="en-US"/>
          </a:p>
        </p:txBody>
      </p:sp>
    </p:spTree>
    <p:extLst>
      <p:ext uri="{BB962C8B-B14F-4D97-AF65-F5344CB8AC3E}">
        <p14:creationId xmlns:p14="http://schemas.microsoft.com/office/powerpoint/2010/main" val="98283792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https://roadmap.sh/android</a:t>
            </a:r>
            <a:endParaRPr lang="en-US" dirty="0"/>
          </a:p>
          <a:p>
            <a:r>
              <a:rPr lang="en-US" dirty="0">
                <a:hlinkClick r:id="rId4"/>
              </a:rPr>
              <a:t>https://github.com/mobile-roadmap/android-developer-roadmap</a:t>
            </a:r>
            <a:endParaRPr lang="en-US" dirty="0"/>
          </a:p>
          <a:p>
            <a:r>
              <a:rPr lang="en-US" dirty="0">
                <a:hlinkClick r:id="rId5"/>
              </a:rPr>
              <a:t>https://medium.com/mindorks/android-development-learning-path-2020-edition-3f464ac56dbf</a:t>
            </a:r>
            <a:endParaRPr lang="en-US" dirty="0"/>
          </a:p>
          <a:p>
            <a:r>
              <a:rPr lang="en-US" dirty="0">
                <a:hlinkClick r:id="rId6"/>
              </a:rPr>
              <a:t>https://github.com/MindorksOpenSource/android-developer-roadmap</a:t>
            </a:r>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Arial"/>
                <a:ea typeface="Arial"/>
                <a:cs typeface="Arial"/>
                <a:sym typeface="Arial"/>
              </a:rPr>
              <a:t>55</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56628629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https://roadmap.sh/android</a:t>
            </a:r>
            <a:endParaRPr lang="en-US" dirty="0"/>
          </a:p>
          <a:p>
            <a:r>
              <a:rPr lang="en-US" dirty="0">
                <a:hlinkClick r:id="rId4"/>
              </a:rPr>
              <a:t>https://github.com/mobile-roadmap/android-developer-roadmap</a:t>
            </a:r>
            <a:endParaRPr lang="en-US" dirty="0"/>
          </a:p>
          <a:p>
            <a:r>
              <a:rPr lang="en-US" dirty="0">
                <a:hlinkClick r:id="rId5"/>
              </a:rPr>
              <a:t>https://medium.com/mindorks/android-development-learning-path-2020-edition-3f464ac56dbf</a:t>
            </a:r>
            <a:endParaRPr lang="en-US" dirty="0"/>
          </a:p>
          <a:p>
            <a:r>
              <a:rPr lang="en-US" dirty="0">
                <a:hlinkClick r:id="rId6"/>
              </a:rPr>
              <a:t>https://github.com/MindorksOpenSource/android-developer-roadmap</a:t>
            </a:r>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Arial"/>
                <a:ea typeface="Arial"/>
                <a:cs typeface="Arial"/>
                <a:sym typeface="Arial"/>
              </a:rPr>
              <a:t>56</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78697687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z="1200" b="0" i="0" u="none" strike="noStrike" cap="none" dirty="0">
                <a:solidFill>
                  <a:schemeClr val="dk1"/>
                </a:solidFill>
                <a:effectLst/>
                <a:latin typeface="Arial"/>
                <a:ea typeface="Arial"/>
                <a:cs typeface="Arial"/>
                <a:sym typeface="Arial"/>
              </a:rPr>
              <a:t>Bài viết mình dựa vào </a:t>
            </a:r>
            <a:r>
              <a:rPr lang="vi-VN" sz="1200" b="0" i="0" u="none" strike="noStrike" cap="none" dirty="0">
                <a:solidFill>
                  <a:schemeClr val="dk1"/>
                </a:solidFill>
                <a:effectLst/>
                <a:latin typeface="Arial"/>
                <a:ea typeface="Arial"/>
                <a:cs typeface="Arial"/>
                <a:sym typeface="Arial"/>
                <a:hlinkClick r:id="rId3"/>
              </a:rPr>
              <a:t>bài post</a:t>
            </a:r>
            <a:r>
              <a:rPr lang="vi-VN" sz="1200" b="0" i="0" u="none" strike="noStrike" cap="none" dirty="0">
                <a:solidFill>
                  <a:schemeClr val="dk1"/>
                </a:solidFill>
                <a:effectLst/>
                <a:latin typeface="Arial"/>
                <a:ea typeface="Arial"/>
                <a:cs typeface="Arial"/>
                <a:sym typeface="Arial"/>
              </a:rPr>
              <a:t> của Mindorks có chỉnh sửa 1 ít.</a:t>
            </a:r>
          </a:p>
          <a:p>
            <a:r>
              <a:rPr lang="vi-VN" sz="1200" b="0" i="0" u="none" strike="noStrike" cap="none" dirty="0">
                <a:solidFill>
                  <a:schemeClr val="dk1"/>
                </a:solidFill>
                <a:effectLst/>
                <a:latin typeface="Arial"/>
                <a:ea typeface="Arial"/>
                <a:cs typeface="Arial"/>
                <a:sym typeface="Arial"/>
              </a:rPr>
              <a:t>Và tất nhiên ai đã thông thạo hết những thứ này rồi thật sự rất đáng nể phục. Nếu chưa thì đặt nó làm mục tiêu để phấn đấu cũng rất có ít đó.</a:t>
            </a:r>
          </a:p>
          <a:p>
            <a:r>
              <a:rPr lang="vi-VN" sz="1200" b="0" i="0" u="none" strike="noStrike" cap="none" dirty="0">
                <a:solidFill>
                  <a:schemeClr val="dk1"/>
                </a:solidFill>
                <a:effectLst/>
                <a:latin typeface="Arial"/>
                <a:ea typeface="Arial"/>
                <a:cs typeface="Arial"/>
                <a:sym typeface="Arial"/>
              </a:rPr>
              <a:t>Trong quá trình học tập và làm việc sẽ có những lúc bạn cảm thấy không còn động lực hay lạc lối thì hãy dựa vào đó mà đi tiếp nhé.</a:t>
            </a:r>
          </a:p>
          <a:p>
            <a:r>
              <a:rPr lang="vi-VN" sz="1200" b="0" i="0" u="none" strike="noStrike" cap="none" dirty="0">
                <a:solidFill>
                  <a:schemeClr val="dk1"/>
                </a:solidFill>
                <a:effectLst/>
                <a:latin typeface="Arial"/>
                <a:ea typeface="Arial"/>
                <a:cs typeface="Arial"/>
                <a:sym typeface="Arial"/>
              </a:rPr>
              <a:t>Mình chắc chắn là chưa thể nào biết hết được những thứ đó rồi . Nhưng nếu bạn có đam mê với Android thì việc master nó sẽ đến rất nhanh thôi.</a:t>
            </a:r>
          </a:p>
          <a:p>
            <a:r>
              <a:rPr lang="vi-VN" sz="1200" b="1" i="0" u="none" strike="noStrike" cap="none" dirty="0">
                <a:solidFill>
                  <a:schemeClr val="dk1"/>
                </a:solidFill>
                <a:effectLst/>
                <a:latin typeface="Arial"/>
                <a:ea typeface="Arial"/>
                <a:cs typeface="Arial"/>
                <a:sym typeface="Arial"/>
              </a:rPr>
              <a:t>Happy coding</a:t>
            </a:r>
            <a:r>
              <a:rPr lang="vi-VN" sz="1200" b="0" i="0" u="none" strike="noStrike" cap="none" dirty="0">
                <a:solidFill>
                  <a:schemeClr val="dk1"/>
                </a:solidFill>
                <a:effectLst/>
                <a:latin typeface="Arial"/>
                <a:ea typeface="Arial"/>
                <a:cs typeface="Arial"/>
                <a:sym typeface="Arial"/>
              </a:rPr>
              <a:t>.</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Arial"/>
                <a:ea typeface="Arial"/>
                <a:cs typeface="Arial"/>
                <a:sym typeface="Arial"/>
              </a:rPr>
              <a:t>57</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428959764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8e6a01cd38_2_10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dirty="0"/>
          </a:p>
        </p:txBody>
      </p:sp>
      <p:sp>
        <p:nvSpPr>
          <p:cNvPr id="202" name="Google Shape;202;g8e6a01cd38_2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712548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https://en.wikipedia.org/wiki/Android_version_history</a:t>
            </a:r>
            <a:endParaRPr lang="en-US" dirty="0"/>
          </a:p>
        </p:txBody>
      </p:sp>
      <p:sp>
        <p:nvSpPr>
          <p:cNvPr id="4" name="Slide Number Placeholder 3"/>
          <p:cNvSpPr>
            <a:spLocks noGrp="1"/>
          </p:cNvSpPr>
          <p:nvPr>
            <p:ph type="sldNum" sz="quarter" idx="10"/>
          </p:nvPr>
        </p:nvSpPr>
        <p:spPr/>
        <p:txBody>
          <a:bodyPr/>
          <a:lstStyle/>
          <a:p>
            <a:fld id="{5AB4860C-B797-4868-A37C-8946973C2DEC}" type="slidenum">
              <a:rPr lang="en-US" smtClean="0"/>
              <a:t>5</a:t>
            </a:fld>
            <a:endParaRPr lang="en-US"/>
          </a:p>
        </p:txBody>
      </p:sp>
    </p:spTree>
    <p:extLst>
      <p:ext uri="{BB962C8B-B14F-4D97-AF65-F5344CB8AC3E}">
        <p14:creationId xmlns:p14="http://schemas.microsoft.com/office/powerpoint/2010/main" val="29701822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https://en.wikipedia.org/wiki/Android_version_history</a:t>
            </a:r>
          </a:p>
          <a:p>
            <a:r>
              <a:rPr lang="en-US" dirty="0"/>
              <a:t>https://en.wikipedia.org/wiki/Open_Handset_Alliance</a:t>
            </a:r>
          </a:p>
        </p:txBody>
      </p:sp>
      <p:sp>
        <p:nvSpPr>
          <p:cNvPr id="4" name="Slide Number Placeholder 3"/>
          <p:cNvSpPr>
            <a:spLocks noGrp="1"/>
          </p:cNvSpPr>
          <p:nvPr>
            <p:ph type="sldNum" sz="quarter" idx="10"/>
          </p:nvPr>
        </p:nvSpPr>
        <p:spPr/>
        <p:txBody>
          <a:bodyPr/>
          <a:lstStyle/>
          <a:p>
            <a:fld id="{5AB4860C-B797-4868-A37C-8946973C2DEC}" type="slidenum">
              <a:rPr lang="en-US" smtClean="0"/>
              <a:t>6</a:t>
            </a:fld>
            <a:endParaRPr lang="en-US"/>
          </a:p>
        </p:txBody>
      </p:sp>
    </p:spTree>
    <p:extLst>
      <p:ext uri="{BB962C8B-B14F-4D97-AF65-F5344CB8AC3E}">
        <p14:creationId xmlns:p14="http://schemas.microsoft.com/office/powerpoint/2010/main" val="23236002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AB4860C-B797-4868-A37C-8946973C2DEC}" type="slidenum">
              <a:rPr lang="en-US" smtClean="0"/>
              <a:t>7</a:t>
            </a:fld>
            <a:endParaRPr lang="en-US"/>
          </a:p>
        </p:txBody>
      </p:sp>
    </p:spTree>
    <p:extLst>
      <p:ext uri="{BB962C8B-B14F-4D97-AF65-F5344CB8AC3E}">
        <p14:creationId xmlns:p14="http://schemas.microsoft.com/office/powerpoint/2010/main" val="15166663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360"/>
              </a:spcBef>
              <a:spcAft>
                <a:spcPts val="0"/>
              </a:spcAft>
              <a:buClr>
                <a:srgbClr val="000000"/>
              </a:buClr>
              <a:buSzPts val="1400"/>
              <a:buFont typeface="Arial"/>
              <a:buNone/>
              <a:tabLst/>
              <a:defRPr/>
            </a:pPr>
            <a:r>
              <a:rPr lang="en-US" dirty="0">
                <a:hlinkClick r:id="rId3"/>
              </a:rPr>
              <a:t>https://www.androidauthority.com/history-android-os-name-789433/</a:t>
            </a:r>
            <a:endParaRPr lang="en-US" dirty="0"/>
          </a:p>
          <a:p>
            <a:endParaRPr lang="en-US" dirty="0"/>
          </a:p>
        </p:txBody>
      </p:sp>
      <p:sp>
        <p:nvSpPr>
          <p:cNvPr id="4" name="Slide Number Placeholder 3"/>
          <p:cNvSpPr>
            <a:spLocks noGrp="1"/>
          </p:cNvSpPr>
          <p:nvPr>
            <p:ph type="sldNum" sz="quarter" idx="10"/>
          </p:nvPr>
        </p:nvSpPr>
        <p:spPr/>
        <p:txBody>
          <a:bodyPr/>
          <a:lstStyle/>
          <a:p>
            <a:fld id="{5AB4860C-B797-4868-A37C-8946973C2DEC}" type="slidenum">
              <a:rPr lang="en-US" smtClean="0"/>
              <a:t>8</a:t>
            </a:fld>
            <a:endParaRPr lang="en-US"/>
          </a:p>
        </p:txBody>
      </p:sp>
    </p:spTree>
    <p:extLst>
      <p:ext uri="{BB962C8B-B14F-4D97-AF65-F5344CB8AC3E}">
        <p14:creationId xmlns:p14="http://schemas.microsoft.com/office/powerpoint/2010/main" val="1569588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1. http://www.idc.com/prodserv/smartphone-os-market-share.jsp.</a:t>
            </a:r>
          </a:p>
          <a:p>
            <a:r>
              <a:rPr lang="en-US" sz="1200" b="0" i="0" u="none" strike="noStrike" kern="1200" baseline="0" dirty="0">
                <a:solidFill>
                  <a:schemeClr val="tx1"/>
                </a:solidFill>
                <a:latin typeface="+mn-lt"/>
                <a:ea typeface="+mn-ea"/>
                <a:cs typeface="+mn-cs"/>
              </a:rPr>
              <a:t>2. http://www.cnet.com/news/android-shipments-exceed-1-billion-for-first-time-in-</a:t>
            </a:r>
          </a:p>
          <a:p>
            <a:r>
              <a:rPr lang="en-US" sz="1200" b="0" i="0" u="none" strike="noStrike" kern="1200" baseline="0" dirty="0">
                <a:solidFill>
                  <a:schemeClr val="tx1"/>
                </a:solidFill>
                <a:latin typeface="+mn-lt"/>
                <a:ea typeface="+mn-ea"/>
                <a:cs typeface="+mn-cs"/>
              </a:rPr>
              <a:t>2014/.</a:t>
            </a:r>
          </a:p>
          <a:p>
            <a:r>
              <a:rPr lang="en-US" sz="1200" b="0" i="0" u="none" strike="noStrike" kern="1200" baseline="0" dirty="0">
                <a:solidFill>
                  <a:schemeClr val="tx1"/>
                </a:solidFill>
                <a:latin typeface="+mn-lt"/>
                <a:ea typeface="+mn-ea"/>
                <a:cs typeface="+mn-cs"/>
              </a:rPr>
              <a:t>3. http://www.pcworld.com/article/2896196/windows-forecast-to-gradually-grab-tabletmarket-</a:t>
            </a:r>
          </a:p>
          <a:p>
            <a:r>
              <a:rPr lang="en-US" sz="1200" b="0" i="0" u="none" strike="noStrike" kern="1200" baseline="0" dirty="0">
                <a:solidFill>
                  <a:schemeClr val="tx1"/>
                </a:solidFill>
                <a:latin typeface="+mn-lt"/>
                <a:ea typeface="+mn-ea"/>
                <a:cs typeface="+mn-cs"/>
              </a:rPr>
              <a:t>share-from-ios-and-android.html.</a:t>
            </a:r>
          </a:p>
          <a:p>
            <a:r>
              <a:rPr lang="en-US" sz="1200" b="0" i="0" u="none" strike="noStrike" kern="1200" baseline="0" dirty="0">
                <a:solidFill>
                  <a:schemeClr val="tx1"/>
                </a:solidFill>
                <a:latin typeface="+mn-lt"/>
                <a:ea typeface="+mn-ea"/>
                <a:cs typeface="+mn-cs"/>
              </a:rPr>
              <a:t>4. http://www.businessweek.com/articles/2013-05-29/behind-the-internet-of-things-isandroid-</a:t>
            </a:r>
          </a:p>
          <a:p>
            <a:r>
              <a:rPr lang="en-US" sz="1200" b="0" i="0" u="none" strike="noStrike" kern="1200" baseline="0" dirty="0">
                <a:solidFill>
                  <a:schemeClr val="tx1"/>
                </a:solidFill>
                <a:latin typeface="+mn-lt"/>
                <a:ea typeface="+mn-ea"/>
                <a:cs typeface="+mn-cs"/>
              </a:rPr>
              <a:t>and-its-everywhere.</a:t>
            </a:r>
          </a:p>
          <a:p>
            <a:r>
              <a:rPr lang="en-US" sz="1200" b="0" i="0" u="none" strike="noStrike" kern="1200" baseline="0" dirty="0">
                <a:solidFill>
                  <a:schemeClr val="tx1"/>
                </a:solidFill>
                <a:latin typeface="+mn-lt"/>
                <a:ea typeface="+mn-ea"/>
                <a:cs typeface="+mn-cs"/>
              </a:rPr>
              <a:t>5. http://www.telecompetitor.com/mobile-app-forecast-calls-for-revenue-of-99-</a:t>
            </a:r>
          </a:p>
          <a:p>
            <a:r>
              <a:rPr lang="en-US" sz="1200" b="0" i="0" u="none" strike="noStrike" kern="1200" baseline="0" dirty="0">
                <a:solidFill>
                  <a:schemeClr val="tx1"/>
                </a:solidFill>
                <a:latin typeface="+mn-lt"/>
                <a:ea typeface="+mn-ea"/>
                <a:cs typeface="+mn-cs"/>
              </a:rPr>
              <a:t>billion-by-2019/.</a:t>
            </a:r>
            <a:endParaRPr lang="en-US" dirty="0"/>
          </a:p>
        </p:txBody>
      </p:sp>
      <p:sp>
        <p:nvSpPr>
          <p:cNvPr id="4" name="Slide Number Placeholder 3"/>
          <p:cNvSpPr>
            <a:spLocks noGrp="1"/>
          </p:cNvSpPr>
          <p:nvPr>
            <p:ph type="sldNum" sz="quarter" idx="10"/>
          </p:nvPr>
        </p:nvSpPr>
        <p:spPr/>
        <p:txBody>
          <a:bodyPr/>
          <a:lstStyle/>
          <a:p>
            <a:fld id="{5AB4860C-B797-4868-A37C-8946973C2DEC}" type="slidenum">
              <a:rPr lang="en-US" smtClean="0"/>
              <a:t>9</a:t>
            </a:fld>
            <a:endParaRPr lang="en-US"/>
          </a:p>
        </p:txBody>
      </p:sp>
    </p:spTree>
    <p:extLst>
      <p:ext uri="{BB962C8B-B14F-4D97-AF65-F5344CB8AC3E}">
        <p14:creationId xmlns:p14="http://schemas.microsoft.com/office/powerpoint/2010/main" val="218266692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Master" Target="../slideMasters/slideMaster1.xml"/><Relationship Id="rId1" Type="http://schemas.openxmlformats.org/officeDocument/2006/relationships/vmlDrawing" Target="../drawings/vmlDrawing1.vml"/><Relationship Id="rId5" Type="http://schemas.openxmlformats.org/officeDocument/2006/relationships/image" Target="../media/image2.png"/><Relationship Id="rId4"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p:cSld name="Title Slide">
    <p:spTree>
      <p:nvGrpSpPr>
        <p:cNvPr id="1" name="Shape 21"/>
        <p:cNvGrpSpPr/>
        <p:nvPr/>
      </p:nvGrpSpPr>
      <p:grpSpPr>
        <a:xfrm>
          <a:off x="0" y="0"/>
          <a:ext cx="0" cy="0"/>
          <a:chOff x="0" y="0"/>
          <a:chExt cx="0" cy="0"/>
        </a:xfrm>
      </p:grpSpPr>
      <p:graphicFrame>
        <p:nvGraphicFramePr>
          <p:cNvPr id="22" name="Google Shape;22;p3"/>
          <p:cNvGraphicFramePr/>
          <p:nvPr/>
        </p:nvGraphicFramePr>
        <p:xfrm>
          <a:off x="5670552" y="1"/>
          <a:ext cx="6521449" cy="4437063"/>
        </p:xfrm>
        <a:graphic>
          <a:graphicData uri="http://schemas.openxmlformats.org/presentationml/2006/ole">
            <mc:AlternateContent xmlns:mc="http://schemas.openxmlformats.org/markup-compatibility/2006">
              <mc:Choice xmlns:v="urn:schemas-microsoft-com:vml" Requires="v">
                <p:oleObj spid="_x0000_s1198" r:id="rId3" imgW="4891087" imgH="4437063" progId="Photoshop.Image.6">
                  <p:embed/>
                </p:oleObj>
              </mc:Choice>
              <mc:Fallback>
                <p:oleObj r:id="rId3" imgW="4891087" imgH="4437063" progId="Photoshop.Image.6">
                  <p:embed/>
                  <p:pic>
                    <p:nvPicPr>
                      <p:cNvPr id="22" name="Google Shape;22;p3"/>
                      <p:cNvPicPr preferRelativeResize="0"/>
                      <p:nvPr/>
                    </p:nvPicPr>
                    <p:blipFill rotWithShape="1">
                      <a:blip r:embed="rId4">
                        <a:alphaModFix/>
                      </a:blip>
                      <a:srcRect/>
                      <a:stretch/>
                    </p:blipFill>
                    <p:spPr>
                      <a:xfrm>
                        <a:off x="5670552" y="1"/>
                        <a:ext cx="6521449" cy="4437063"/>
                      </a:xfrm>
                      <a:prstGeom prst="rect">
                        <a:avLst/>
                      </a:prstGeom>
                      <a:noFill/>
                      <a:ln>
                        <a:noFill/>
                      </a:ln>
                    </p:spPr>
                  </p:pic>
                </p:oleObj>
              </mc:Fallback>
            </mc:AlternateContent>
          </a:graphicData>
        </a:graphic>
      </p:graphicFrame>
      <p:sp>
        <p:nvSpPr>
          <p:cNvPr id="23" name="Google Shape;23;p3" descr="Light horizontal"/>
          <p:cNvSpPr/>
          <p:nvPr/>
        </p:nvSpPr>
        <p:spPr>
          <a:xfrm>
            <a:off x="1" y="9526"/>
            <a:ext cx="1968500" cy="6848475"/>
          </a:xfrm>
          <a:prstGeom prst="rect">
            <a:avLst/>
          </a:pr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dk1"/>
              </a:solidFill>
              <a:latin typeface="Arial"/>
              <a:ea typeface="Arial"/>
              <a:cs typeface="Arial"/>
              <a:sym typeface="Arial"/>
            </a:endParaRPr>
          </a:p>
        </p:txBody>
      </p:sp>
      <p:sp>
        <p:nvSpPr>
          <p:cNvPr id="24" name="Google Shape;24;p3"/>
          <p:cNvSpPr/>
          <p:nvPr/>
        </p:nvSpPr>
        <p:spPr>
          <a:xfrm rot="10800000" flipH="1">
            <a:off x="0" y="5943600"/>
            <a:ext cx="12192000" cy="5334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dk1"/>
              </a:solidFill>
              <a:latin typeface="Arial"/>
              <a:ea typeface="Arial"/>
              <a:cs typeface="Arial"/>
              <a:sym typeface="Arial"/>
            </a:endParaRPr>
          </a:p>
        </p:txBody>
      </p:sp>
      <p:sp>
        <p:nvSpPr>
          <p:cNvPr id="25" name="Google Shape;25;p3"/>
          <p:cNvSpPr txBox="1">
            <a:spLocks noGrp="1"/>
          </p:cNvSpPr>
          <p:nvPr>
            <p:ph type="ctrTitle"/>
          </p:nvPr>
        </p:nvSpPr>
        <p:spPr>
          <a:xfrm>
            <a:off x="2127251" y="2492534"/>
            <a:ext cx="9652000" cy="13716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sz="4000" b="1">
                <a:solidFill>
                  <a:schemeClr val="dk1"/>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pic>
        <p:nvPicPr>
          <p:cNvPr id="26" name="Google Shape;26;p3"/>
          <p:cNvPicPr preferRelativeResize="0"/>
          <p:nvPr/>
        </p:nvPicPr>
        <p:blipFill rotWithShape="1">
          <a:blip r:embed="rId5">
            <a:alphaModFix/>
          </a:blip>
          <a:srcRect/>
          <a:stretch/>
        </p:blipFill>
        <p:spPr>
          <a:xfrm>
            <a:off x="222250" y="84567"/>
            <a:ext cx="1523999" cy="1366023"/>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8"/>
        <p:cNvGrpSpPr/>
        <p:nvPr/>
      </p:nvGrpSpPr>
      <p:grpSpPr>
        <a:xfrm>
          <a:off x="0" y="0"/>
          <a:ext cx="0" cy="0"/>
          <a:chOff x="0" y="0"/>
          <a:chExt cx="0" cy="0"/>
        </a:xfrm>
      </p:grpSpPr>
      <p:sp>
        <p:nvSpPr>
          <p:cNvPr id="79" name="Google Shape;79;p12"/>
          <p:cNvSpPr txBox="1">
            <a:spLocks noGrp="1"/>
          </p:cNvSpPr>
          <p:nvPr>
            <p:ph type="title"/>
          </p:nvPr>
        </p:nvSpPr>
        <p:spPr>
          <a:xfrm>
            <a:off x="730251" y="319088"/>
            <a:ext cx="9550400" cy="563562"/>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80" name="Google Shape;80;p12"/>
          <p:cNvSpPr txBox="1">
            <a:spLocks noGrp="1"/>
          </p:cNvSpPr>
          <p:nvPr>
            <p:ph type="body" idx="1"/>
          </p:nvPr>
        </p:nvSpPr>
        <p:spPr>
          <a:xfrm rot="5400000">
            <a:off x="3471863" y="-1785938"/>
            <a:ext cx="5248275" cy="10972800"/>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SzPts val="1800"/>
              <a:buChar char="❖"/>
              <a:defRPr/>
            </a:lvl1pPr>
            <a:lvl2pPr marL="914400" lvl="1" indent="-342900" algn="l">
              <a:spcBef>
                <a:spcPts val="360"/>
              </a:spcBef>
              <a:spcAft>
                <a:spcPts val="0"/>
              </a:spcAft>
              <a:buSzPts val="1800"/>
              <a:buChar char="▪"/>
              <a:defRPr/>
            </a:lvl2pPr>
            <a:lvl3pPr marL="1371600" lvl="2" indent="-342900" algn="l">
              <a:spcBef>
                <a:spcPts val="360"/>
              </a:spcBef>
              <a:spcAft>
                <a:spcPts val="0"/>
              </a:spcAft>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81" name="Google Shape;81;p12"/>
          <p:cNvSpPr txBox="1">
            <a:spLocks noGrp="1"/>
          </p:cNvSpPr>
          <p:nvPr>
            <p:ph type="dt" idx="10"/>
          </p:nvPr>
        </p:nvSpPr>
        <p:spPr>
          <a:xfrm>
            <a:off x="609600" y="6400800"/>
            <a:ext cx="3556000" cy="255588"/>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12"/>
          <p:cNvSpPr txBox="1">
            <a:spLocks noGrp="1"/>
          </p:cNvSpPr>
          <p:nvPr>
            <p:ph type="ftr" idx="11"/>
          </p:nvPr>
        </p:nvSpPr>
        <p:spPr>
          <a:xfrm>
            <a:off x="7924800" y="6400800"/>
            <a:ext cx="3860800" cy="228600"/>
          </a:xfrm>
          <a:prstGeom prst="rect">
            <a:avLst/>
          </a:prstGeom>
          <a:noFill/>
          <a:ln>
            <a:noFill/>
          </a:ln>
        </p:spPr>
        <p:txBody>
          <a:bodyPr spcFirstLastPara="1" wrap="square" lIns="91425" tIns="45700" rIns="91425" bIns="45700" anchor="t"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12"/>
          <p:cNvSpPr txBox="1">
            <a:spLocks noGrp="1"/>
          </p:cNvSpPr>
          <p:nvPr>
            <p:ph type="sldNum" idx="12"/>
          </p:nvPr>
        </p:nvSpPr>
        <p:spPr>
          <a:xfrm>
            <a:off x="4876800" y="6386514"/>
            <a:ext cx="2844800" cy="211137"/>
          </a:xfrm>
          <a:prstGeom prst="rect">
            <a:avLst/>
          </a:prstGeom>
          <a:noFill/>
          <a:ln>
            <a:noFill/>
          </a:ln>
        </p:spPr>
        <p:txBody>
          <a:bodyPr spcFirstLastPara="1" wrap="square" lIns="91425" tIns="45700" rIns="91425" bIns="45700" anchor="t" anchorCtr="0">
            <a:noAutofit/>
          </a:bodyPr>
          <a:lstStyle>
            <a:lvl1pPr marL="0" marR="0" lvl="0" indent="0" algn="ctr">
              <a:spcBef>
                <a:spcPts val="0"/>
              </a:spcBef>
              <a:spcAft>
                <a:spcPts val="0"/>
              </a:spcAft>
              <a:buNone/>
              <a:defRPr sz="1000" b="1" i="0" u="none" strike="noStrike" cap="none">
                <a:solidFill>
                  <a:schemeClr val="dk1"/>
                </a:solidFill>
                <a:latin typeface="Verdana"/>
                <a:ea typeface="Verdana"/>
                <a:cs typeface="Verdana"/>
                <a:sym typeface="Verdana"/>
              </a:defRPr>
            </a:lvl1pPr>
            <a:lvl2pPr marL="0" marR="0" lvl="1" indent="0" algn="ctr">
              <a:spcBef>
                <a:spcPts val="0"/>
              </a:spcBef>
              <a:spcAft>
                <a:spcPts val="0"/>
              </a:spcAft>
              <a:buNone/>
              <a:defRPr sz="1000" b="1" i="0" u="none" strike="noStrike" cap="none">
                <a:solidFill>
                  <a:schemeClr val="dk1"/>
                </a:solidFill>
                <a:latin typeface="Verdana"/>
                <a:ea typeface="Verdana"/>
                <a:cs typeface="Verdana"/>
                <a:sym typeface="Verdana"/>
              </a:defRPr>
            </a:lvl2pPr>
            <a:lvl3pPr marL="0" marR="0" lvl="2" indent="0" algn="ctr">
              <a:spcBef>
                <a:spcPts val="0"/>
              </a:spcBef>
              <a:spcAft>
                <a:spcPts val="0"/>
              </a:spcAft>
              <a:buNone/>
              <a:defRPr sz="1000" b="1" i="0" u="none" strike="noStrike" cap="none">
                <a:solidFill>
                  <a:schemeClr val="dk1"/>
                </a:solidFill>
                <a:latin typeface="Verdana"/>
                <a:ea typeface="Verdana"/>
                <a:cs typeface="Verdana"/>
                <a:sym typeface="Verdana"/>
              </a:defRPr>
            </a:lvl3pPr>
            <a:lvl4pPr marL="0" marR="0" lvl="3" indent="0" algn="ctr">
              <a:spcBef>
                <a:spcPts val="0"/>
              </a:spcBef>
              <a:spcAft>
                <a:spcPts val="0"/>
              </a:spcAft>
              <a:buNone/>
              <a:defRPr sz="1000" b="1" i="0" u="none" strike="noStrike" cap="none">
                <a:solidFill>
                  <a:schemeClr val="dk1"/>
                </a:solidFill>
                <a:latin typeface="Verdana"/>
                <a:ea typeface="Verdana"/>
                <a:cs typeface="Verdana"/>
                <a:sym typeface="Verdana"/>
              </a:defRPr>
            </a:lvl4pPr>
            <a:lvl5pPr marL="0" marR="0" lvl="4" indent="0" algn="ctr">
              <a:spcBef>
                <a:spcPts val="0"/>
              </a:spcBef>
              <a:spcAft>
                <a:spcPts val="0"/>
              </a:spcAft>
              <a:buNone/>
              <a:defRPr sz="1000" b="1" i="0" u="none" strike="noStrike" cap="none">
                <a:solidFill>
                  <a:schemeClr val="dk1"/>
                </a:solidFill>
                <a:latin typeface="Verdana"/>
                <a:ea typeface="Verdana"/>
                <a:cs typeface="Verdana"/>
                <a:sym typeface="Verdana"/>
              </a:defRPr>
            </a:lvl5pPr>
            <a:lvl6pPr marL="0" marR="0" lvl="5" indent="0" algn="ctr">
              <a:spcBef>
                <a:spcPts val="0"/>
              </a:spcBef>
              <a:spcAft>
                <a:spcPts val="0"/>
              </a:spcAft>
              <a:buNone/>
              <a:defRPr sz="1000" b="1" i="0" u="none" strike="noStrike" cap="none">
                <a:solidFill>
                  <a:schemeClr val="dk1"/>
                </a:solidFill>
                <a:latin typeface="Verdana"/>
                <a:ea typeface="Verdana"/>
                <a:cs typeface="Verdana"/>
                <a:sym typeface="Verdana"/>
              </a:defRPr>
            </a:lvl6pPr>
            <a:lvl7pPr marL="0" marR="0" lvl="6" indent="0" algn="ctr">
              <a:spcBef>
                <a:spcPts val="0"/>
              </a:spcBef>
              <a:spcAft>
                <a:spcPts val="0"/>
              </a:spcAft>
              <a:buNone/>
              <a:defRPr sz="1000" b="1" i="0" u="none" strike="noStrike" cap="none">
                <a:solidFill>
                  <a:schemeClr val="dk1"/>
                </a:solidFill>
                <a:latin typeface="Verdana"/>
                <a:ea typeface="Verdana"/>
                <a:cs typeface="Verdana"/>
                <a:sym typeface="Verdana"/>
              </a:defRPr>
            </a:lvl7pPr>
            <a:lvl8pPr marL="0" marR="0" lvl="7" indent="0" algn="ctr">
              <a:spcBef>
                <a:spcPts val="0"/>
              </a:spcBef>
              <a:spcAft>
                <a:spcPts val="0"/>
              </a:spcAft>
              <a:buNone/>
              <a:defRPr sz="1000" b="1" i="0" u="none" strike="noStrike" cap="none">
                <a:solidFill>
                  <a:schemeClr val="dk1"/>
                </a:solidFill>
                <a:latin typeface="Verdana"/>
                <a:ea typeface="Verdana"/>
                <a:cs typeface="Verdana"/>
                <a:sym typeface="Verdana"/>
              </a:defRPr>
            </a:lvl8pPr>
            <a:lvl9pPr marL="0" marR="0" lvl="8" indent="0" algn="ctr">
              <a:spcBef>
                <a:spcPts val="0"/>
              </a:spcBef>
              <a:spcAft>
                <a:spcPts val="0"/>
              </a:spcAft>
              <a:buNone/>
              <a:defRPr sz="1000" b="1" i="0" u="none" strike="noStrike" cap="none">
                <a:solidFill>
                  <a:schemeClr val="dk1"/>
                </a:solidFill>
                <a:latin typeface="Verdana"/>
                <a:ea typeface="Verdana"/>
                <a:cs typeface="Verdana"/>
                <a:sym typeface="Verdana"/>
              </a:defRPr>
            </a:lvl9pPr>
          </a:lstStyle>
          <a:p>
            <a:fld id="{00000000-1234-1234-1234-123412341234}"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4"/>
        <p:cNvGrpSpPr/>
        <p:nvPr/>
      </p:nvGrpSpPr>
      <p:grpSpPr>
        <a:xfrm>
          <a:off x="0" y="0"/>
          <a:ext cx="0" cy="0"/>
          <a:chOff x="0" y="0"/>
          <a:chExt cx="0" cy="0"/>
        </a:xfrm>
      </p:grpSpPr>
      <p:sp>
        <p:nvSpPr>
          <p:cNvPr id="85" name="Google Shape;85;p13"/>
          <p:cNvSpPr txBox="1">
            <a:spLocks noGrp="1"/>
          </p:cNvSpPr>
          <p:nvPr>
            <p:ph type="title"/>
          </p:nvPr>
        </p:nvSpPr>
        <p:spPr>
          <a:xfrm rot="5400000">
            <a:off x="7208044" y="1950244"/>
            <a:ext cx="6005512" cy="27432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86" name="Google Shape;86;p13"/>
          <p:cNvSpPr txBox="1">
            <a:spLocks noGrp="1"/>
          </p:cNvSpPr>
          <p:nvPr>
            <p:ph type="body" idx="1"/>
          </p:nvPr>
        </p:nvSpPr>
        <p:spPr>
          <a:xfrm rot="5400000">
            <a:off x="1620044" y="-691356"/>
            <a:ext cx="6005512" cy="8026400"/>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SzPts val="1800"/>
              <a:buChar char="❖"/>
              <a:defRPr/>
            </a:lvl1pPr>
            <a:lvl2pPr marL="914400" lvl="1" indent="-342900" algn="l">
              <a:spcBef>
                <a:spcPts val="360"/>
              </a:spcBef>
              <a:spcAft>
                <a:spcPts val="0"/>
              </a:spcAft>
              <a:buSzPts val="1800"/>
              <a:buChar char="▪"/>
              <a:defRPr/>
            </a:lvl2pPr>
            <a:lvl3pPr marL="1371600" lvl="2" indent="-342900" algn="l">
              <a:spcBef>
                <a:spcPts val="360"/>
              </a:spcBef>
              <a:spcAft>
                <a:spcPts val="0"/>
              </a:spcAft>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87" name="Google Shape;87;p13"/>
          <p:cNvSpPr txBox="1">
            <a:spLocks noGrp="1"/>
          </p:cNvSpPr>
          <p:nvPr>
            <p:ph type="dt" idx="10"/>
          </p:nvPr>
        </p:nvSpPr>
        <p:spPr>
          <a:xfrm>
            <a:off x="609600" y="6400800"/>
            <a:ext cx="3556000" cy="255588"/>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8" name="Google Shape;88;p13"/>
          <p:cNvSpPr txBox="1">
            <a:spLocks noGrp="1"/>
          </p:cNvSpPr>
          <p:nvPr>
            <p:ph type="ftr" idx="11"/>
          </p:nvPr>
        </p:nvSpPr>
        <p:spPr>
          <a:xfrm>
            <a:off x="7924800" y="6400800"/>
            <a:ext cx="3860800" cy="228600"/>
          </a:xfrm>
          <a:prstGeom prst="rect">
            <a:avLst/>
          </a:prstGeom>
          <a:noFill/>
          <a:ln>
            <a:noFill/>
          </a:ln>
        </p:spPr>
        <p:txBody>
          <a:bodyPr spcFirstLastPara="1" wrap="square" lIns="91425" tIns="45700" rIns="91425" bIns="45700" anchor="t"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9" name="Google Shape;89;p13"/>
          <p:cNvSpPr txBox="1">
            <a:spLocks noGrp="1"/>
          </p:cNvSpPr>
          <p:nvPr>
            <p:ph type="sldNum" idx="12"/>
          </p:nvPr>
        </p:nvSpPr>
        <p:spPr>
          <a:xfrm>
            <a:off x="4876800" y="6386514"/>
            <a:ext cx="2844800" cy="211137"/>
          </a:xfrm>
          <a:prstGeom prst="rect">
            <a:avLst/>
          </a:prstGeom>
          <a:noFill/>
          <a:ln>
            <a:noFill/>
          </a:ln>
        </p:spPr>
        <p:txBody>
          <a:bodyPr spcFirstLastPara="1" wrap="square" lIns="91425" tIns="45700" rIns="91425" bIns="45700" anchor="t" anchorCtr="0">
            <a:noAutofit/>
          </a:bodyPr>
          <a:lstStyle>
            <a:lvl1pPr marL="0" marR="0" lvl="0" indent="0" algn="ctr">
              <a:spcBef>
                <a:spcPts val="0"/>
              </a:spcBef>
              <a:spcAft>
                <a:spcPts val="0"/>
              </a:spcAft>
              <a:buNone/>
              <a:defRPr sz="1000" b="1" i="0" u="none" strike="noStrike" cap="none">
                <a:solidFill>
                  <a:schemeClr val="dk1"/>
                </a:solidFill>
                <a:latin typeface="Verdana"/>
                <a:ea typeface="Verdana"/>
                <a:cs typeface="Verdana"/>
                <a:sym typeface="Verdana"/>
              </a:defRPr>
            </a:lvl1pPr>
            <a:lvl2pPr marL="0" marR="0" lvl="1" indent="0" algn="ctr">
              <a:spcBef>
                <a:spcPts val="0"/>
              </a:spcBef>
              <a:spcAft>
                <a:spcPts val="0"/>
              </a:spcAft>
              <a:buNone/>
              <a:defRPr sz="1000" b="1" i="0" u="none" strike="noStrike" cap="none">
                <a:solidFill>
                  <a:schemeClr val="dk1"/>
                </a:solidFill>
                <a:latin typeface="Verdana"/>
                <a:ea typeface="Verdana"/>
                <a:cs typeface="Verdana"/>
                <a:sym typeface="Verdana"/>
              </a:defRPr>
            </a:lvl2pPr>
            <a:lvl3pPr marL="0" marR="0" lvl="2" indent="0" algn="ctr">
              <a:spcBef>
                <a:spcPts val="0"/>
              </a:spcBef>
              <a:spcAft>
                <a:spcPts val="0"/>
              </a:spcAft>
              <a:buNone/>
              <a:defRPr sz="1000" b="1" i="0" u="none" strike="noStrike" cap="none">
                <a:solidFill>
                  <a:schemeClr val="dk1"/>
                </a:solidFill>
                <a:latin typeface="Verdana"/>
                <a:ea typeface="Verdana"/>
                <a:cs typeface="Verdana"/>
                <a:sym typeface="Verdana"/>
              </a:defRPr>
            </a:lvl3pPr>
            <a:lvl4pPr marL="0" marR="0" lvl="3" indent="0" algn="ctr">
              <a:spcBef>
                <a:spcPts val="0"/>
              </a:spcBef>
              <a:spcAft>
                <a:spcPts val="0"/>
              </a:spcAft>
              <a:buNone/>
              <a:defRPr sz="1000" b="1" i="0" u="none" strike="noStrike" cap="none">
                <a:solidFill>
                  <a:schemeClr val="dk1"/>
                </a:solidFill>
                <a:latin typeface="Verdana"/>
                <a:ea typeface="Verdana"/>
                <a:cs typeface="Verdana"/>
                <a:sym typeface="Verdana"/>
              </a:defRPr>
            </a:lvl4pPr>
            <a:lvl5pPr marL="0" marR="0" lvl="4" indent="0" algn="ctr">
              <a:spcBef>
                <a:spcPts val="0"/>
              </a:spcBef>
              <a:spcAft>
                <a:spcPts val="0"/>
              </a:spcAft>
              <a:buNone/>
              <a:defRPr sz="1000" b="1" i="0" u="none" strike="noStrike" cap="none">
                <a:solidFill>
                  <a:schemeClr val="dk1"/>
                </a:solidFill>
                <a:latin typeface="Verdana"/>
                <a:ea typeface="Verdana"/>
                <a:cs typeface="Verdana"/>
                <a:sym typeface="Verdana"/>
              </a:defRPr>
            </a:lvl5pPr>
            <a:lvl6pPr marL="0" marR="0" lvl="5" indent="0" algn="ctr">
              <a:spcBef>
                <a:spcPts val="0"/>
              </a:spcBef>
              <a:spcAft>
                <a:spcPts val="0"/>
              </a:spcAft>
              <a:buNone/>
              <a:defRPr sz="1000" b="1" i="0" u="none" strike="noStrike" cap="none">
                <a:solidFill>
                  <a:schemeClr val="dk1"/>
                </a:solidFill>
                <a:latin typeface="Verdana"/>
                <a:ea typeface="Verdana"/>
                <a:cs typeface="Verdana"/>
                <a:sym typeface="Verdana"/>
              </a:defRPr>
            </a:lvl6pPr>
            <a:lvl7pPr marL="0" marR="0" lvl="6" indent="0" algn="ctr">
              <a:spcBef>
                <a:spcPts val="0"/>
              </a:spcBef>
              <a:spcAft>
                <a:spcPts val="0"/>
              </a:spcAft>
              <a:buNone/>
              <a:defRPr sz="1000" b="1" i="0" u="none" strike="noStrike" cap="none">
                <a:solidFill>
                  <a:schemeClr val="dk1"/>
                </a:solidFill>
                <a:latin typeface="Verdana"/>
                <a:ea typeface="Verdana"/>
                <a:cs typeface="Verdana"/>
                <a:sym typeface="Verdana"/>
              </a:defRPr>
            </a:lvl7pPr>
            <a:lvl8pPr marL="0" marR="0" lvl="7" indent="0" algn="ctr">
              <a:spcBef>
                <a:spcPts val="0"/>
              </a:spcBef>
              <a:spcAft>
                <a:spcPts val="0"/>
              </a:spcAft>
              <a:buNone/>
              <a:defRPr sz="1000" b="1" i="0" u="none" strike="noStrike" cap="none">
                <a:solidFill>
                  <a:schemeClr val="dk1"/>
                </a:solidFill>
                <a:latin typeface="Verdana"/>
                <a:ea typeface="Verdana"/>
                <a:cs typeface="Verdana"/>
                <a:sym typeface="Verdana"/>
              </a:defRPr>
            </a:lvl8pPr>
            <a:lvl9pPr marL="0" marR="0" lvl="8" indent="0" algn="ctr">
              <a:spcBef>
                <a:spcPts val="0"/>
              </a:spcBef>
              <a:spcAft>
                <a:spcPts val="0"/>
              </a:spcAft>
              <a:buNone/>
              <a:defRPr sz="1000" b="1" i="0" u="none" strike="noStrike" cap="none">
                <a:solidFill>
                  <a:schemeClr val="dk1"/>
                </a:solidFill>
                <a:latin typeface="Verdana"/>
                <a:ea typeface="Verdana"/>
                <a:cs typeface="Verdana"/>
                <a:sym typeface="Verdana"/>
              </a:defRPr>
            </a:lvl9pPr>
          </a:lstStyle>
          <a:p>
            <a:fld id="{00000000-1234-1234-1234-123412341234}"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able" type="tbl">
  <p:cSld name="TABLE">
    <p:spTree>
      <p:nvGrpSpPr>
        <p:cNvPr id="1" name="Shape 90"/>
        <p:cNvGrpSpPr/>
        <p:nvPr/>
      </p:nvGrpSpPr>
      <p:grpSpPr>
        <a:xfrm>
          <a:off x="0" y="0"/>
          <a:ext cx="0" cy="0"/>
          <a:chOff x="0" y="0"/>
          <a:chExt cx="0" cy="0"/>
        </a:xfrm>
      </p:grpSpPr>
      <p:sp>
        <p:nvSpPr>
          <p:cNvPr id="91" name="Google Shape;91;p14"/>
          <p:cNvSpPr txBox="1">
            <a:spLocks noGrp="1"/>
          </p:cNvSpPr>
          <p:nvPr>
            <p:ph type="title"/>
          </p:nvPr>
        </p:nvSpPr>
        <p:spPr>
          <a:xfrm>
            <a:off x="730251" y="319088"/>
            <a:ext cx="9550400" cy="563562"/>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92" name="Google Shape;92;p14"/>
          <p:cNvSpPr txBox="1">
            <a:spLocks noGrp="1"/>
          </p:cNvSpPr>
          <p:nvPr>
            <p:ph type="dt" idx="10"/>
          </p:nvPr>
        </p:nvSpPr>
        <p:spPr>
          <a:xfrm>
            <a:off x="609600" y="6400800"/>
            <a:ext cx="3556000" cy="255588"/>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3" name="Google Shape;93;p14"/>
          <p:cNvSpPr txBox="1">
            <a:spLocks noGrp="1"/>
          </p:cNvSpPr>
          <p:nvPr>
            <p:ph type="ftr" idx="11"/>
          </p:nvPr>
        </p:nvSpPr>
        <p:spPr>
          <a:xfrm>
            <a:off x="7924800" y="6400800"/>
            <a:ext cx="3860800" cy="228600"/>
          </a:xfrm>
          <a:prstGeom prst="rect">
            <a:avLst/>
          </a:prstGeom>
          <a:noFill/>
          <a:ln>
            <a:noFill/>
          </a:ln>
        </p:spPr>
        <p:txBody>
          <a:bodyPr spcFirstLastPara="1" wrap="square" lIns="91425" tIns="45700" rIns="91425" bIns="45700" anchor="t"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4" name="Google Shape;94;p14"/>
          <p:cNvSpPr txBox="1">
            <a:spLocks noGrp="1"/>
          </p:cNvSpPr>
          <p:nvPr>
            <p:ph type="sldNum" idx="12"/>
          </p:nvPr>
        </p:nvSpPr>
        <p:spPr>
          <a:xfrm>
            <a:off x="4876800" y="6386514"/>
            <a:ext cx="2844800" cy="211137"/>
          </a:xfrm>
          <a:prstGeom prst="rect">
            <a:avLst/>
          </a:prstGeom>
          <a:noFill/>
          <a:ln>
            <a:noFill/>
          </a:ln>
        </p:spPr>
        <p:txBody>
          <a:bodyPr spcFirstLastPara="1" wrap="square" lIns="91425" tIns="45700" rIns="91425" bIns="45700" anchor="t" anchorCtr="0">
            <a:noAutofit/>
          </a:bodyPr>
          <a:lstStyle>
            <a:lvl1pPr marL="0" marR="0" lvl="0" indent="0" algn="ctr">
              <a:spcBef>
                <a:spcPts val="0"/>
              </a:spcBef>
              <a:spcAft>
                <a:spcPts val="0"/>
              </a:spcAft>
              <a:buNone/>
              <a:defRPr sz="1000" b="1" i="0" u="none" strike="noStrike" cap="none">
                <a:solidFill>
                  <a:schemeClr val="dk1"/>
                </a:solidFill>
                <a:latin typeface="Verdana"/>
                <a:ea typeface="Verdana"/>
                <a:cs typeface="Verdana"/>
                <a:sym typeface="Verdana"/>
              </a:defRPr>
            </a:lvl1pPr>
            <a:lvl2pPr marL="0" marR="0" lvl="1" indent="0" algn="ctr">
              <a:spcBef>
                <a:spcPts val="0"/>
              </a:spcBef>
              <a:spcAft>
                <a:spcPts val="0"/>
              </a:spcAft>
              <a:buNone/>
              <a:defRPr sz="1000" b="1" i="0" u="none" strike="noStrike" cap="none">
                <a:solidFill>
                  <a:schemeClr val="dk1"/>
                </a:solidFill>
                <a:latin typeface="Verdana"/>
                <a:ea typeface="Verdana"/>
                <a:cs typeface="Verdana"/>
                <a:sym typeface="Verdana"/>
              </a:defRPr>
            </a:lvl2pPr>
            <a:lvl3pPr marL="0" marR="0" lvl="2" indent="0" algn="ctr">
              <a:spcBef>
                <a:spcPts val="0"/>
              </a:spcBef>
              <a:spcAft>
                <a:spcPts val="0"/>
              </a:spcAft>
              <a:buNone/>
              <a:defRPr sz="1000" b="1" i="0" u="none" strike="noStrike" cap="none">
                <a:solidFill>
                  <a:schemeClr val="dk1"/>
                </a:solidFill>
                <a:latin typeface="Verdana"/>
                <a:ea typeface="Verdana"/>
                <a:cs typeface="Verdana"/>
                <a:sym typeface="Verdana"/>
              </a:defRPr>
            </a:lvl3pPr>
            <a:lvl4pPr marL="0" marR="0" lvl="3" indent="0" algn="ctr">
              <a:spcBef>
                <a:spcPts val="0"/>
              </a:spcBef>
              <a:spcAft>
                <a:spcPts val="0"/>
              </a:spcAft>
              <a:buNone/>
              <a:defRPr sz="1000" b="1" i="0" u="none" strike="noStrike" cap="none">
                <a:solidFill>
                  <a:schemeClr val="dk1"/>
                </a:solidFill>
                <a:latin typeface="Verdana"/>
                <a:ea typeface="Verdana"/>
                <a:cs typeface="Verdana"/>
                <a:sym typeface="Verdana"/>
              </a:defRPr>
            </a:lvl4pPr>
            <a:lvl5pPr marL="0" marR="0" lvl="4" indent="0" algn="ctr">
              <a:spcBef>
                <a:spcPts val="0"/>
              </a:spcBef>
              <a:spcAft>
                <a:spcPts val="0"/>
              </a:spcAft>
              <a:buNone/>
              <a:defRPr sz="1000" b="1" i="0" u="none" strike="noStrike" cap="none">
                <a:solidFill>
                  <a:schemeClr val="dk1"/>
                </a:solidFill>
                <a:latin typeface="Verdana"/>
                <a:ea typeface="Verdana"/>
                <a:cs typeface="Verdana"/>
                <a:sym typeface="Verdana"/>
              </a:defRPr>
            </a:lvl5pPr>
            <a:lvl6pPr marL="0" marR="0" lvl="5" indent="0" algn="ctr">
              <a:spcBef>
                <a:spcPts val="0"/>
              </a:spcBef>
              <a:spcAft>
                <a:spcPts val="0"/>
              </a:spcAft>
              <a:buNone/>
              <a:defRPr sz="1000" b="1" i="0" u="none" strike="noStrike" cap="none">
                <a:solidFill>
                  <a:schemeClr val="dk1"/>
                </a:solidFill>
                <a:latin typeface="Verdana"/>
                <a:ea typeface="Verdana"/>
                <a:cs typeface="Verdana"/>
                <a:sym typeface="Verdana"/>
              </a:defRPr>
            </a:lvl6pPr>
            <a:lvl7pPr marL="0" marR="0" lvl="6" indent="0" algn="ctr">
              <a:spcBef>
                <a:spcPts val="0"/>
              </a:spcBef>
              <a:spcAft>
                <a:spcPts val="0"/>
              </a:spcAft>
              <a:buNone/>
              <a:defRPr sz="1000" b="1" i="0" u="none" strike="noStrike" cap="none">
                <a:solidFill>
                  <a:schemeClr val="dk1"/>
                </a:solidFill>
                <a:latin typeface="Verdana"/>
                <a:ea typeface="Verdana"/>
                <a:cs typeface="Verdana"/>
                <a:sym typeface="Verdana"/>
              </a:defRPr>
            </a:lvl7pPr>
            <a:lvl8pPr marL="0" marR="0" lvl="7" indent="0" algn="ctr">
              <a:spcBef>
                <a:spcPts val="0"/>
              </a:spcBef>
              <a:spcAft>
                <a:spcPts val="0"/>
              </a:spcAft>
              <a:buNone/>
              <a:defRPr sz="1000" b="1" i="0" u="none" strike="noStrike" cap="none">
                <a:solidFill>
                  <a:schemeClr val="dk1"/>
                </a:solidFill>
                <a:latin typeface="Verdana"/>
                <a:ea typeface="Verdana"/>
                <a:cs typeface="Verdana"/>
                <a:sym typeface="Verdana"/>
              </a:defRPr>
            </a:lvl8pPr>
            <a:lvl9pPr marL="0" marR="0" lvl="8" indent="0" algn="ctr">
              <a:spcBef>
                <a:spcPts val="0"/>
              </a:spcBef>
              <a:spcAft>
                <a:spcPts val="0"/>
              </a:spcAft>
              <a:buNone/>
              <a:defRPr sz="1000" b="1" i="0" u="none" strike="noStrike" cap="none">
                <a:solidFill>
                  <a:schemeClr val="dk1"/>
                </a:solidFill>
                <a:latin typeface="Verdana"/>
                <a:ea typeface="Verdana"/>
                <a:cs typeface="Verdana"/>
                <a:sym typeface="Verdana"/>
              </a:defRPr>
            </a:lvl9pPr>
          </a:lstStyle>
          <a:p>
            <a:fld id="{00000000-1234-1234-1234-123412341234}" type="slidenum">
              <a:rPr lang="en-US" smtClean="0"/>
              <a:pPr/>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Title Slide">
  <p:cSld name="Title Slide">
    <p:spTree>
      <p:nvGrpSpPr>
        <p:cNvPr id="1" name="Shape 106"/>
        <p:cNvGrpSpPr/>
        <p:nvPr/>
      </p:nvGrpSpPr>
      <p:grpSpPr>
        <a:xfrm>
          <a:off x="0" y="0"/>
          <a:ext cx="0" cy="0"/>
          <a:chOff x="0" y="0"/>
          <a:chExt cx="0" cy="0"/>
        </a:xfrm>
      </p:grpSpPr>
      <p:pic>
        <p:nvPicPr>
          <p:cNvPr id="107" name="Google Shape;107;g8e6a01cd38_2_11"/>
          <p:cNvPicPr preferRelativeResize="0"/>
          <p:nvPr/>
        </p:nvPicPr>
        <p:blipFill rotWithShape="1">
          <a:blip r:embed="rId2">
            <a:alphaModFix/>
          </a:blip>
          <a:srcRect/>
          <a:stretch/>
        </p:blipFill>
        <p:spPr>
          <a:xfrm>
            <a:off x="5670552" y="1"/>
            <a:ext cx="6521449" cy="4437063"/>
          </a:xfrm>
          <a:prstGeom prst="rect">
            <a:avLst/>
          </a:prstGeom>
          <a:noFill/>
          <a:ln>
            <a:noFill/>
          </a:ln>
        </p:spPr>
      </p:pic>
      <p:sp>
        <p:nvSpPr>
          <p:cNvPr id="108" name="Google Shape;108;g8e6a01cd38_2_11" descr="Light horizontal"/>
          <p:cNvSpPr/>
          <p:nvPr/>
        </p:nvSpPr>
        <p:spPr>
          <a:xfrm>
            <a:off x="1" y="9526"/>
            <a:ext cx="1968500" cy="6848475"/>
          </a:xfrm>
          <a:prstGeom prst="rect">
            <a:avLst/>
          </a:pr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dk1"/>
              </a:solidFill>
              <a:latin typeface="Arial"/>
              <a:ea typeface="Arial"/>
              <a:cs typeface="Arial"/>
              <a:sym typeface="Arial"/>
            </a:endParaRPr>
          </a:p>
        </p:txBody>
      </p:sp>
      <p:sp>
        <p:nvSpPr>
          <p:cNvPr id="109" name="Google Shape;109;g8e6a01cd38_2_11"/>
          <p:cNvSpPr/>
          <p:nvPr/>
        </p:nvSpPr>
        <p:spPr>
          <a:xfrm rot="10800000" flipH="1">
            <a:off x="0" y="5943600"/>
            <a:ext cx="12192000" cy="5334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dk1"/>
              </a:solidFill>
              <a:latin typeface="Arial"/>
              <a:ea typeface="Arial"/>
              <a:cs typeface="Arial"/>
              <a:sym typeface="Arial"/>
            </a:endParaRPr>
          </a:p>
        </p:txBody>
      </p:sp>
      <p:sp>
        <p:nvSpPr>
          <p:cNvPr id="110" name="Google Shape;110;g8e6a01cd38_2_11"/>
          <p:cNvSpPr txBox="1">
            <a:spLocks noGrp="1"/>
          </p:cNvSpPr>
          <p:nvPr>
            <p:ph type="ctrTitle"/>
          </p:nvPr>
        </p:nvSpPr>
        <p:spPr>
          <a:xfrm>
            <a:off x="2127251" y="2492534"/>
            <a:ext cx="9652000" cy="13716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sz="4000" b="1">
                <a:solidFill>
                  <a:schemeClr val="dk1"/>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pic>
        <p:nvPicPr>
          <p:cNvPr id="111" name="Google Shape;111;g8e6a01cd38_2_11"/>
          <p:cNvPicPr preferRelativeResize="0"/>
          <p:nvPr/>
        </p:nvPicPr>
        <p:blipFill rotWithShape="1">
          <a:blip r:embed="rId3">
            <a:alphaModFix/>
          </a:blip>
          <a:srcRect/>
          <a:stretch/>
        </p:blipFill>
        <p:spPr>
          <a:xfrm>
            <a:off x="222250" y="84567"/>
            <a:ext cx="1523999" cy="1366023"/>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112"/>
        <p:cNvGrpSpPr/>
        <p:nvPr/>
      </p:nvGrpSpPr>
      <p:grpSpPr>
        <a:xfrm>
          <a:off x="0" y="0"/>
          <a:ext cx="0" cy="0"/>
          <a:chOff x="0" y="0"/>
          <a:chExt cx="0" cy="0"/>
        </a:xfrm>
      </p:grpSpPr>
      <p:sp>
        <p:nvSpPr>
          <p:cNvPr id="113" name="Google Shape;113;g8e6a01cd38_2_17"/>
          <p:cNvSpPr txBox="1">
            <a:spLocks noGrp="1"/>
          </p:cNvSpPr>
          <p:nvPr>
            <p:ph type="body" idx="1"/>
          </p:nvPr>
        </p:nvSpPr>
        <p:spPr>
          <a:xfrm>
            <a:off x="609600" y="1076325"/>
            <a:ext cx="10972800" cy="5248275"/>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SzPts val="1800"/>
              <a:buChar char="❖"/>
              <a:defRPr/>
            </a:lvl1pPr>
            <a:lvl2pPr marL="914400" lvl="1" indent="-342900" algn="l">
              <a:spcBef>
                <a:spcPts val="360"/>
              </a:spcBef>
              <a:spcAft>
                <a:spcPts val="0"/>
              </a:spcAft>
              <a:buSzPts val="1800"/>
              <a:buChar char="▪"/>
              <a:defRPr/>
            </a:lvl2pPr>
            <a:lvl3pPr marL="1371600" lvl="2" indent="-342900" algn="l">
              <a:spcBef>
                <a:spcPts val="360"/>
              </a:spcBef>
              <a:spcAft>
                <a:spcPts val="0"/>
              </a:spcAft>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14" name="Google Shape;114;g8e6a01cd38_2_17"/>
          <p:cNvSpPr txBox="1">
            <a:spLocks noGrp="1"/>
          </p:cNvSpPr>
          <p:nvPr>
            <p:ph type="dt" idx="10"/>
          </p:nvPr>
        </p:nvSpPr>
        <p:spPr>
          <a:xfrm>
            <a:off x="609600" y="6400800"/>
            <a:ext cx="3556000" cy="255588"/>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5" name="Google Shape;115;g8e6a01cd38_2_17"/>
          <p:cNvSpPr txBox="1">
            <a:spLocks noGrp="1"/>
          </p:cNvSpPr>
          <p:nvPr>
            <p:ph type="ftr" idx="11"/>
          </p:nvPr>
        </p:nvSpPr>
        <p:spPr>
          <a:xfrm>
            <a:off x="7924800" y="6400800"/>
            <a:ext cx="3860800" cy="228600"/>
          </a:xfrm>
          <a:prstGeom prst="rect">
            <a:avLst/>
          </a:prstGeom>
          <a:noFill/>
          <a:ln>
            <a:noFill/>
          </a:ln>
        </p:spPr>
        <p:txBody>
          <a:bodyPr spcFirstLastPara="1" wrap="square" lIns="91425" tIns="45700" rIns="91425" bIns="45700" anchor="t"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6" name="Google Shape;116;g8e6a01cd38_2_17"/>
          <p:cNvSpPr txBox="1">
            <a:spLocks noGrp="1"/>
          </p:cNvSpPr>
          <p:nvPr>
            <p:ph type="sldNum" idx="12"/>
          </p:nvPr>
        </p:nvSpPr>
        <p:spPr>
          <a:xfrm>
            <a:off x="4876800" y="6386514"/>
            <a:ext cx="2844800" cy="211137"/>
          </a:xfrm>
          <a:prstGeom prst="rect">
            <a:avLst/>
          </a:prstGeom>
          <a:noFill/>
          <a:ln>
            <a:noFill/>
          </a:ln>
        </p:spPr>
        <p:txBody>
          <a:bodyPr spcFirstLastPara="1" wrap="square" lIns="91425" tIns="45700" rIns="91425" bIns="45700" anchor="t" anchorCtr="0">
            <a:noAutofit/>
          </a:bodyPr>
          <a:lstStyle>
            <a:lvl1pPr marL="0" lvl="0" indent="0" algn="ctr">
              <a:spcBef>
                <a:spcPts val="0"/>
              </a:spcBef>
              <a:spcAft>
                <a:spcPts val="0"/>
              </a:spcAft>
              <a:buNone/>
              <a:defRPr/>
            </a:lvl1pPr>
            <a:lvl2pPr marL="0" lvl="1" indent="0" algn="ctr">
              <a:spcBef>
                <a:spcPts val="0"/>
              </a:spcBef>
              <a:spcAft>
                <a:spcPts val="0"/>
              </a:spcAft>
              <a:buNone/>
              <a:defRPr/>
            </a:lvl2pPr>
            <a:lvl3pPr marL="0" lvl="2" indent="0" algn="ctr">
              <a:spcBef>
                <a:spcPts val="0"/>
              </a:spcBef>
              <a:spcAft>
                <a:spcPts val="0"/>
              </a:spcAft>
              <a:buNone/>
              <a:defRPr/>
            </a:lvl3pPr>
            <a:lvl4pPr marL="0" lvl="3" indent="0" algn="ctr">
              <a:spcBef>
                <a:spcPts val="0"/>
              </a:spcBef>
              <a:spcAft>
                <a:spcPts val="0"/>
              </a:spcAft>
              <a:buNone/>
              <a:defRPr/>
            </a:lvl4pPr>
            <a:lvl5pPr marL="0" lvl="4" indent="0" algn="ctr">
              <a:spcBef>
                <a:spcPts val="0"/>
              </a:spcBef>
              <a:spcAft>
                <a:spcPts val="0"/>
              </a:spcAft>
              <a:buNone/>
              <a:defRPr/>
            </a:lvl5pPr>
            <a:lvl6pPr marL="0" lvl="5" indent="0" algn="ctr">
              <a:spcBef>
                <a:spcPts val="0"/>
              </a:spcBef>
              <a:spcAft>
                <a:spcPts val="0"/>
              </a:spcAft>
              <a:buNone/>
              <a:defRPr/>
            </a:lvl6pPr>
            <a:lvl7pPr marL="0" lvl="6" indent="0" algn="ctr">
              <a:spcBef>
                <a:spcPts val="0"/>
              </a:spcBef>
              <a:spcAft>
                <a:spcPts val="0"/>
              </a:spcAft>
              <a:buNone/>
              <a:defRPr/>
            </a:lvl7pPr>
            <a:lvl8pPr marL="0" lvl="7" indent="0" algn="ctr">
              <a:spcBef>
                <a:spcPts val="0"/>
              </a:spcBef>
              <a:spcAft>
                <a:spcPts val="0"/>
              </a:spcAft>
              <a:buNone/>
              <a:defRPr/>
            </a:lvl8pPr>
            <a:lvl9pPr marL="0" lvl="8" indent="0" algn="ctr">
              <a:spcBef>
                <a:spcPts val="0"/>
              </a:spcBef>
              <a:spcAft>
                <a:spcPts val="0"/>
              </a:spcAft>
              <a:buNone/>
              <a:defRPr/>
            </a:lvl9pPr>
          </a:lstStyle>
          <a:p>
            <a:fld id="{00000000-1234-1234-1234-123412341234}" type="slidenum">
              <a:rPr lang="en-US" smtClean="0"/>
              <a:pPr/>
              <a:t>‹#›</a:t>
            </a:fld>
            <a:endParaRPr lang="en-US"/>
          </a:p>
        </p:txBody>
      </p:sp>
      <p:sp>
        <p:nvSpPr>
          <p:cNvPr id="117" name="Google Shape;117;g8e6a01cd38_2_17"/>
          <p:cNvSpPr txBox="1">
            <a:spLocks noGrp="1"/>
          </p:cNvSpPr>
          <p:nvPr>
            <p:ph type="title"/>
          </p:nvPr>
        </p:nvSpPr>
        <p:spPr>
          <a:xfrm>
            <a:off x="730251" y="319088"/>
            <a:ext cx="9550400" cy="563562"/>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spTree>
      <p:nvGrpSpPr>
        <p:cNvPr id="1" name="Shape 118"/>
        <p:cNvGrpSpPr/>
        <p:nvPr/>
      </p:nvGrpSpPr>
      <p:grpSpPr>
        <a:xfrm>
          <a:off x="0" y="0"/>
          <a:ext cx="0" cy="0"/>
          <a:chOff x="0" y="0"/>
          <a:chExt cx="0" cy="0"/>
        </a:xfrm>
      </p:grpSpPr>
      <p:pic>
        <p:nvPicPr>
          <p:cNvPr id="119" name="Google Shape;119;g8e6a01cd38_2_23"/>
          <p:cNvPicPr preferRelativeResize="0"/>
          <p:nvPr/>
        </p:nvPicPr>
        <p:blipFill rotWithShape="1">
          <a:blip r:embed="rId2">
            <a:alphaModFix/>
          </a:blip>
          <a:srcRect/>
          <a:stretch/>
        </p:blipFill>
        <p:spPr>
          <a:xfrm>
            <a:off x="5670552" y="1"/>
            <a:ext cx="6521449" cy="4437063"/>
          </a:xfrm>
          <a:prstGeom prst="rect">
            <a:avLst/>
          </a:prstGeom>
          <a:noFill/>
          <a:ln>
            <a:noFill/>
          </a:ln>
        </p:spPr>
      </p:pic>
      <p:sp>
        <p:nvSpPr>
          <p:cNvPr id="120" name="Google Shape;120;g8e6a01cd38_2_23" descr="Light horizontal"/>
          <p:cNvSpPr/>
          <p:nvPr/>
        </p:nvSpPr>
        <p:spPr>
          <a:xfrm>
            <a:off x="1" y="9526"/>
            <a:ext cx="1968500" cy="6848475"/>
          </a:xfrm>
          <a:prstGeom prst="rect">
            <a:avLst/>
          </a:pr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dk1"/>
              </a:solidFill>
              <a:latin typeface="Arial"/>
              <a:ea typeface="Arial"/>
              <a:cs typeface="Arial"/>
              <a:sym typeface="Arial"/>
            </a:endParaRPr>
          </a:p>
        </p:txBody>
      </p:sp>
      <p:sp>
        <p:nvSpPr>
          <p:cNvPr id="121" name="Google Shape;121;g8e6a01cd38_2_23"/>
          <p:cNvSpPr/>
          <p:nvPr/>
        </p:nvSpPr>
        <p:spPr>
          <a:xfrm rot="10800000" flipH="1">
            <a:off x="0" y="4267200"/>
            <a:ext cx="12192000" cy="1106488"/>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dk1"/>
              </a:solidFill>
              <a:latin typeface="Arial"/>
              <a:ea typeface="Arial"/>
              <a:cs typeface="Arial"/>
              <a:sym typeface="Arial"/>
            </a:endParaRPr>
          </a:p>
        </p:txBody>
      </p:sp>
      <p:sp>
        <p:nvSpPr>
          <p:cNvPr id="122" name="Google Shape;122;g8e6a01cd38_2_23"/>
          <p:cNvSpPr/>
          <p:nvPr/>
        </p:nvSpPr>
        <p:spPr>
          <a:xfrm>
            <a:off x="1966384" y="5156201"/>
            <a:ext cx="9505949" cy="504825"/>
          </a:xfrm>
          <a:prstGeom prst="roundRect">
            <a:avLst>
              <a:gd name="adj" fmla="val 16667"/>
            </a:avLst>
          </a:prstGeom>
          <a:solidFill>
            <a:schemeClr val="dk1"/>
          </a:solidFill>
          <a:ln w="381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dk1"/>
              </a:solidFill>
              <a:latin typeface="Arial"/>
              <a:ea typeface="Arial"/>
              <a:cs typeface="Arial"/>
              <a:sym typeface="Arial"/>
            </a:endParaRPr>
          </a:p>
        </p:txBody>
      </p:sp>
      <p:grpSp>
        <p:nvGrpSpPr>
          <p:cNvPr id="123" name="Google Shape;123;g8e6a01cd38_2_23"/>
          <p:cNvGrpSpPr/>
          <p:nvPr/>
        </p:nvGrpSpPr>
        <p:grpSpPr>
          <a:xfrm>
            <a:off x="5672667" y="6088063"/>
            <a:ext cx="1439333" cy="603250"/>
            <a:chOff x="2680" y="3678"/>
            <a:chExt cx="680" cy="380"/>
          </a:xfrm>
        </p:grpSpPr>
        <p:sp>
          <p:nvSpPr>
            <p:cNvPr id="124" name="Google Shape;124;g8e6a01cd38_2_23"/>
            <p:cNvSpPr txBox="1"/>
            <p:nvPr/>
          </p:nvSpPr>
          <p:spPr>
            <a:xfrm>
              <a:off x="2680" y="3789"/>
              <a:ext cx="680" cy="269"/>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200" b="1" i="0" u="none" strike="noStrike" cap="none">
                  <a:solidFill>
                    <a:schemeClr val="dk2"/>
                  </a:solidFill>
                  <a:latin typeface="Verdana"/>
                  <a:ea typeface="Verdana"/>
                  <a:cs typeface="Verdana"/>
                  <a:sym typeface="Verdana"/>
                </a:rPr>
                <a:t>LOGO</a:t>
              </a:r>
              <a:endParaRPr sz="1400"/>
            </a:p>
          </p:txBody>
        </p:sp>
        <p:sp>
          <p:nvSpPr>
            <p:cNvPr id="125" name="Google Shape;125;g8e6a01cd38_2_23"/>
            <p:cNvSpPr/>
            <p:nvPr/>
          </p:nvSpPr>
          <p:spPr>
            <a:xfrm rot="5400000">
              <a:off x="2928" y="3493"/>
              <a:ext cx="172" cy="542"/>
            </a:xfrm>
            <a:prstGeom prst="moon">
              <a:avLst>
                <a:gd name="adj" fmla="val 21208"/>
              </a:avLst>
            </a:pr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dk1"/>
                </a:solidFill>
                <a:latin typeface="Arial"/>
                <a:ea typeface="Arial"/>
                <a:cs typeface="Arial"/>
                <a:sym typeface="Arial"/>
              </a:endParaRPr>
            </a:p>
          </p:txBody>
        </p:sp>
      </p:grpSp>
      <p:sp>
        <p:nvSpPr>
          <p:cNvPr id="126" name="Google Shape;126;g8e6a01cd38_2_23"/>
          <p:cNvSpPr txBox="1">
            <a:spLocks noGrp="1"/>
          </p:cNvSpPr>
          <p:nvPr>
            <p:ph type="ctrTitle"/>
          </p:nvPr>
        </p:nvSpPr>
        <p:spPr>
          <a:xfrm>
            <a:off x="1930400" y="3548063"/>
            <a:ext cx="9652000" cy="13716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sz="4000" b="1">
                <a:solidFill>
                  <a:schemeClr val="dk1"/>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127" name="Google Shape;127;g8e6a01cd38_2_23"/>
          <p:cNvSpPr txBox="1">
            <a:spLocks noGrp="1"/>
          </p:cNvSpPr>
          <p:nvPr>
            <p:ph type="subTitle" idx="1"/>
          </p:nvPr>
        </p:nvSpPr>
        <p:spPr>
          <a:xfrm>
            <a:off x="2152651" y="5224463"/>
            <a:ext cx="9144000" cy="381000"/>
          </a:xfrm>
          <a:prstGeom prst="rect">
            <a:avLst/>
          </a:prstGeom>
          <a:noFill/>
          <a:ln>
            <a:noFill/>
          </a:ln>
        </p:spPr>
        <p:txBody>
          <a:bodyPr spcFirstLastPara="1" wrap="square" lIns="91425" tIns="45700" rIns="91425" bIns="45700" anchor="t" anchorCtr="0">
            <a:noAutofit/>
          </a:bodyPr>
          <a:lstStyle>
            <a:lvl1pPr lvl="0" algn="l">
              <a:spcBef>
                <a:spcPts val="280"/>
              </a:spcBef>
              <a:spcAft>
                <a:spcPts val="0"/>
              </a:spcAft>
              <a:buSzPts val="1400"/>
              <a:buFont typeface="Noto Sans Symbols"/>
              <a:buNone/>
              <a:defRPr sz="1400" b="1">
                <a:solidFill>
                  <a:schemeClr val="lt1"/>
                </a:solidFill>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28"/>
        <p:cNvGrpSpPr/>
        <p:nvPr/>
      </p:nvGrpSpPr>
      <p:grpSpPr>
        <a:xfrm>
          <a:off x="0" y="0"/>
          <a:ext cx="0" cy="0"/>
          <a:chOff x="0" y="0"/>
          <a:chExt cx="0" cy="0"/>
        </a:xfrm>
      </p:grpSpPr>
      <p:sp>
        <p:nvSpPr>
          <p:cNvPr id="129" name="Google Shape;129;g8e6a01cd38_2_33"/>
          <p:cNvSpPr txBox="1">
            <a:spLocks noGrp="1"/>
          </p:cNvSpPr>
          <p:nvPr>
            <p:ph type="title"/>
          </p:nvPr>
        </p:nvSpPr>
        <p:spPr>
          <a:xfrm>
            <a:off x="963084" y="4406901"/>
            <a:ext cx="10363200" cy="1362075"/>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sz="4000" b="1"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130" name="Google Shape;130;g8e6a01cd38_2_33"/>
          <p:cNvSpPr txBox="1">
            <a:spLocks noGrp="1"/>
          </p:cNvSpPr>
          <p:nvPr>
            <p:ph type="body" idx="1"/>
          </p:nvPr>
        </p:nvSpPr>
        <p:spPr>
          <a:xfrm>
            <a:off x="963084" y="2906713"/>
            <a:ext cx="10363200" cy="1500187"/>
          </a:xfrm>
          <a:prstGeom prst="rect">
            <a:avLst/>
          </a:prstGeom>
          <a:noFill/>
          <a:ln>
            <a:noFill/>
          </a:ln>
        </p:spPr>
        <p:txBody>
          <a:bodyPr spcFirstLastPara="1" wrap="square" lIns="91425" tIns="45700" rIns="91425" bIns="45700" anchor="b" anchorCtr="0">
            <a:noAutofit/>
          </a:bodyPr>
          <a:lstStyle>
            <a:lvl1pPr marL="457200" lvl="0" indent="-228600" algn="l">
              <a:spcBef>
                <a:spcPts val="400"/>
              </a:spcBef>
              <a:spcAft>
                <a:spcPts val="0"/>
              </a:spcAft>
              <a:buSzPts val="2000"/>
              <a:buNone/>
              <a:defRPr sz="2000"/>
            </a:lvl1pPr>
            <a:lvl2pPr marL="914400" lvl="1" indent="-228600" algn="l">
              <a:spcBef>
                <a:spcPts val="360"/>
              </a:spcBef>
              <a:spcAft>
                <a:spcPts val="0"/>
              </a:spcAft>
              <a:buSzPts val="1800"/>
              <a:buNone/>
              <a:defRPr sz="1800"/>
            </a:lvl2pPr>
            <a:lvl3pPr marL="1371600" lvl="2" indent="-228600" algn="l">
              <a:spcBef>
                <a:spcPts val="320"/>
              </a:spcBef>
              <a:spcAft>
                <a:spcPts val="0"/>
              </a:spcAft>
              <a:buSzPts val="1600"/>
              <a:buFont typeface="Arial"/>
              <a:buNone/>
              <a:defRPr sz="1600"/>
            </a:lvl3pPr>
            <a:lvl4pPr marL="1828800" lvl="3" indent="-228600" algn="l">
              <a:spcBef>
                <a:spcPts val="280"/>
              </a:spcBef>
              <a:spcAft>
                <a:spcPts val="0"/>
              </a:spcAft>
              <a:buClr>
                <a:schemeClr val="dk1"/>
              </a:buClr>
              <a:buSzPts val="1400"/>
              <a:buFont typeface="Arial"/>
              <a:buNone/>
              <a:defRPr sz="1400"/>
            </a:lvl4pPr>
            <a:lvl5pPr marL="2286000" lvl="4" indent="-228600" algn="l">
              <a:spcBef>
                <a:spcPts val="280"/>
              </a:spcBef>
              <a:spcAft>
                <a:spcPts val="0"/>
              </a:spcAft>
              <a:buClr>
                <a:schemeClr val="dk1"/>
              </a:buClr>
              <a:buSzPts val="1400"/>
              <a:buFont typeface="Arial"/>
              <a:buNone/>
              <a:defRPr sz="1400"/>
            </a:lvl5pPr>
            <a:lvl6pPr marL="2743200" lvl="5" indent="-228600" algn="l">
              <a:spcBef>
                <a:spcPts val="280"/>
              </a:spcBef>
              <a:spcAft>
                <a:spcPts val="0"/>
              </a:spcAft>
              <a:buClr>
                <a:schemeClr val="dk1"/>
              </a:buClr>
              <a:buSzPts val="1400"/>
              <a:buFont typeface="Arial"/>
              <a:buNone/>
              <a:defRPr sz="1400"/>
            </a:lvl6pPr>
            <a:lvl7pPr marL="3200400" lvl="6" indent="-228600" algn="l">
              <a:spcBef>
                <a:spcPts val="280"/>
              </a:spcBef>
              <a:spcAft>
                <a:spcPts val="0"/>
              </a:spcAft>
              <a:buClr>
                <a:schemeClr val="dk1"/>
              </a:buClr>
              <a:buSzPts val="1400"/>
              <a:buFont typeface="Arial"/>
              <a:buNone/>
              <a:defRPr sz="1400"/>
            </a:lvl7pPr>
            <a:lvl8pPr marL="3657600" lvl="7" indent="-228600" algn="l">
              <a:spcBef>
                <a:spcPts val="280"/>
              </a:spcBef>
              <a:spcAft>
                <a:spcPts val="0"/>
              </a:spcAft>
              <a:buClr>
                <a:schemeClr val="dk1"/>
              </a:buClr>
              <a:buSzPts val="1400"/>
              <a:buFont typeface="Arial"/>
              <a:buNone/>
              <a:defRPr sz="1400"/>
            </a:lvl8pPr>
            <a:lvl9pPr marL="4114800" lvl="8" indent="-228600" algn="l">
              <a:spcBef>
                <a:spcPts val="280"/>
              </a:spcBef>
              <a:spcAft>
                <a:spcPts val="0"/>
              </a:spcAft>
              <a:buClr>
                <a:schemeClr val="dk1"/>
              </a:buClr>
              <a:buSzPts val="1400"/>
              <a:buFont typeface="Arial"/>
              <a:buNone/>
              <a:defRPr sz="1400"/>
            </a:lvl9pPr>
          </a:lstStyle>
          <a:p>
            <a:endParaRPr/>
          </a:p>
        </p:txBody>
      </p:sp>
      <p:sp>
        <p:nvSpPr>
          <p:cNvPr id="131" name="Google Shape;131;g8e6a01cd38_2_33"/>
          <p:cNvSpPr txBox="1">
            <a:spLocks noGrp="1"/>
          </p:cNvSpPr>
          <p:nvPr>
            <p:ph type="dt" idx="10"/>
          </p:nvPr>
        </p:nvSpPr>
        <p:spPr>
          <a:xfrm>
            <a:off x="609600" y="6400800"/>
            <a:ext cx="3556000" cy="255588"/>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2" name="Google Shape;132;g8e6a01cd38_2_33"/>
          <p:cNvSpPr txBox="1">
            <a:spLocks noGrp="1"/>
          </p:cNvSpPr>
          <p:nvPr>
            <p:ph type="ftr" idx="11"/>
          </p:nvPr>
        </p:nvSpPr>
        <p:spPr>
          <a:xfrm>
            <a:off x="7924800" y="6400800"/>
            <a:ext cx="3860800" cy="228600"/>
          </a:xfrm>
          <a:prstGeom prst="rect">
            <a:avLst/>
          </a:prstGeom>
          <a:noFill/>
          <a:ln>
            <a:noFill/>
          </a:ln>
        </p:spPr>
        <p:txBody>
          <a:bodyPr spcFirstLastPara="1" wrap="square" lIns="91425" tIns="45700" rIns="91425" bIns="45700" anchor="t"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3" name="Google Shape;133;g8e6a01cd38_2_33"/>
          <p:cNvSpPr txBox="1">
            <a:spLocks noGrp="1"/>
          </p:cNvSpPr>
          <p:nvPr>
            <p:ph type="sldNum" idx="12"/>
          </p:nvPr>
        </p:nvSpPr>
        <p:spPr>
          <a:xfrm>
            <a:off x="4876800" y="6386514"/>
            <a:ext cx="2844800" cy="211137"/>
          </a:xfrm>
          <a:prstGeom prst="rect">
            <a:avLst/>
          </a:prstGeom>
          <a:noFill/>
          <a:ln>
            <a:noFill/>
          </a:ln>
        </p:spPr>
        <p:txBody>
          <a:bodyPr spcFirstLastPara="1" wrap="square" lIns="91425" tIns="45700" rIns="91425" bIns="45700" anchor="t" anchorCtr="0">
            <a:noAutofit/>
          </a:bodyPr>
          <a:lstStyle>
            <a:lvl1pPr marL="0" marR="0" lvl="0" indent="0" algn="ctr">
              <a:spcBef>
                <a:spcPts val="0"/>
              </a:spcBef>
              <a:spcAft>
                <a:spcPts val="0"/>
              </a:spcAft>
              <a:buNone/>
              <a:defRPr sz="1000" b="1" i="0" u="none" strike="noStrike" cap="none">
                <a:solidFill>
                  <a:schemeClr val="dk1"/>
                </a:solidFill>
                <a:latin typeface="Verdana"/>
                <a:ea typeface="Verdana"/>
                <a:cs typeface="Verdana"/>
                <a:sym typeface="Verdana"/>
              </a:defRPr>
            </a:lvl1pPr>
            <a:lvl2pPr marL="0" marR="0" lvl="1" indent="0" algn="ctr">
              <a:spcBef>
                <a:spcPts val="0"/>
              </a:spcBef>
              <a:spcAft>
                <a:spcPts val="0"/>
              </a:spcAft>
              <a:buNone/>
              <a:defRPr sz="1000" b="1" i="0" u="none" strike="noStrike" cap="none">
                <a:solidFill>
                  <a:schemeClr val="dk1"/>
                </a:solidFill>
                <a:latin typeface="Verdana"/>
                <a:ea typeface="Verdana"/>
                <a:cs typeface="Verdana"/>
                <a:sym typeface="Verdana"/>
              </a:defRPr>
            </a:lvl2pPr>
            <a:lvl3pPr marL="0" marR="0" lvl="2" indent="0" algn="ctr">
              <a:spcBef>
                <a:spcPts val="0"/>
              </a:spcBef>
              <a:spcAft>
                <a:spcPts val="0"/>
              </a:spcAft>
              <a:buNone/>
              <a:defRPr sz="1000" b="1" i="0" u="none" strike="noStrike" cap="none">
                <a:solidFill>
                  <a:schemeClr val="dk1"/>
                </a:solidFill>
                <a:latin typeface="Verdana"/>
                <a:ea typeface="Verdana"/>
                <a:cs typeface="Verdana"/>
                <a:sym typeface="Verdana"/>
              </a:defRPr>
            </a:lvl3pPr>
            <a:lvl4pPr marL="0" marR="0" lvl="3" indent="0" algn="ctr">
              <a:spcBef>
                <a:spcPts val="0"/>
              </a:spcBef>
              <a:spcAft>
                <a:spcPts val="0"/>
              </a:spcAft>
              <a:buNone/>
              <a:defRPr sz="1000" b="1" i="0" u="none" strike="noStrike" cap="none">
                <a:solidFill>
                  <a:schemeClr val="dk1"/>
                </a:solidFill>
                <a:latin typeface="Verdana"/>
                <a:ea typeface="Verdana"/>
                <a:cs typeface="Verdana"/>
                <a:sym typeface="Verdana"/>
              </a:defRPr>
            </a:lvl4pPr>
            <a:lvl5pPr marL="0" marR="0" lvl="4" indent="0" algn="ctr">
              <a:spcBef>
                <a:spcPts val="0"/>
              </a:spcBef>
              <a:spcAft>
                <a:spcPts val="0"/>
              </a:spcAft>
              <a:buNone/>
              <a:defRPr sz="1000" b="1" i="0" u="none" strike="noStrike" cap="none">
                <a:solidFill>
                  <a:schemeClr val="dk1"/>
                </a:solidFill>
                <a:latin typeface="Verdana"/>
                <a:ea typeface="Verdana"/>
                <a:cs typeface="Verdana"/>
                <a:sym typeface="Verdana"/>
              </a:defRPr>
            </a:lvl5pPr>
            <a:lvl6pPr marL="0" marR="0" lvl="5" indent="0" algn="ctr">
              <a:spcBef>
                <a:spcPts val="0"/>
              </a:spcBef>
              <a:spcAft>
                <a:spcPts val="0"/>
              </a:spcAft>
              <a:buNone/>
              <a:defRPr sz="1000" b="1" i="0" u="none" strike="noStrike" cap="none">
                <a:solidFill>
                  <a:schemeClr val="dk1"/>
                </a:solidFill>
                <a:latin typeface="Verdana"/>
                <a:ea typeface="Verdana"/>
                <a:cs typeface="Verdana"/>
                <a:sym typeface="Verdana"/>
              </a:defRPr>
            </a:lvl6pPr>
            <a:lvl7pPr marL="0" marR="0" lvl="6" indent="0" algn="ctr">
              <a:spcBef>
                <a:spcPts val="0"/>
              </a:spcBef>
              <a:spcAft>
                <a:spcPts val="0"/>
              </a:spcAft>
              <a:buNone/>
              <a:defRPr sz="1000" b="1" i="0" u="none" strike="noStrike" cap="none">
                <a:solidFill>
                  <a:schemeClr val="dk1"/>
                </a:solidFill>
                <a:latin typeface="Verdana"/>
                <a:ea typeface="Verdana"/>
                <a:cs typeface="Verdana"/>
                <a:sym typeface="Verdana"/>
              </a:defRPr>
            </a:lvl7pPr>
            <a:lvl8pPr marL="0" marR="0" lvl="7" indent="0" algn="ctr">
              <a:spcBef>
                <a:spcPts val="0"/>
              </a:spcBef>
              <a:spcAft>
                <a:spcPts val="0"/>
              </a:spcAft>
              <a:buNone/>
              <a:defRPr sz="1000" b="1" i="0" u="none" strike="noStrike" cap="none">
                <a:solidFill>
                  <a:schemeClr val="dk1"/>
                </a:solidFill>
                <a:latin typeface="Verdana"/>
                <a:ea typeface="Verdana"/>
                <a:cs typeface="Verdana"/>
                <a:sym typeface="Verdana"/>
              </a:defRPr>
            </a:lvl8pPr>
            <a:lvl9pPr marL="0" marR="0" lvl="8" indent="0" algn="ctr">
              <a:spcBef>
                <a:spcPts val="0"/>
              </a:spcBef>
              <a:spcAft>
                <a:spcPts val="0"/>
              </a:spcAft>
              <a:buNone/>
              <a:defRPr sz="1000" b="1" i="0" u="none" strike="noStrike" cap="none">
                <a:solidFill>
                  <a:schemeClr val="dk1"/>
                </a:solidFill>
                <a:latin typeface="Verdana"/>
                <a:ea typeface="Verdana"/>
                <a:cs typeface="Verdana"/>
                <a:sym typeface="Verdana"/>
              </a:defRPr>
            </a:lvl9pPr>
          </a:lstStyle>
          <a:p>
            <a:fld id="{00000000-1234-1234-1234-123412341234}" type="slidenum">
              <a:rPr lang="en-US" smtClean="0"/>
              <a:pPr/>
              <a:t>‹#›</a:t>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34"/>
        <p:cNvGrpSpPr/>
        <p:nvPr/>
      </p:nvGrpSpPr>
      <p:grpSpPr>
        <a:xfrm>
          <a:off x="0" y="0"/>
          <a:ext cx="0" cy="0"/>
          <a:chOff x="0" y="0"/>
          <a:chExt cx="0" cy="0"/>
        </a:xfrm>
      </p:grpSpPr>
      <p:sp>
        <p:nvSpPr>
          <p:cNvPr id="135" name="Google Shape;135;g8e6a01cd38_2_39"/>
          <p:cNvSpPr txBox="1">
            <a:spLocks noGrp="1"/>
          </p:cNvSpPr>
          <p:nvPr>
            <p:ph type="title"/>
          </p:nvPr>
        </p:nvSpPr>
        <p:spPr>
          <a:xfrm>
            <a:off x="730251" y="319088"/>
            <a:ext cx="9550400" cy="563562"/>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136" name="Google Shape;136;g8e6a01cd38_2_39"/>
          <p:cNvSpPr txBox="1">
            <a:spLocks noGrp="1"/>
          </p:cNvSpPr>
          <p:nvPr>
            <p:ph type="body" idx="1"/>
          </p:nvPr>
        </p:nvSpPr>
        <p:spPr>
          <a:xfrm>
            <a:off x="609600" y="1076325"/>
            <a:ext cx="5384800" cy="5248275"/>
          </a:xfrm>
          <a:prstGeom prst="rect">
            <a:avLst/>
          </a:prstGeom>
          <a:noFill/>
          <a:ln>
            <a:noFill/>
          </a:ln>
        </p:spPr>
        <p:txBody>
          <a:bodyPr spcFirstLastPara="1" wrap="square" lIns="91425" tIns="45700" rIns="91425" bIns="45700" anchor="t" anchorCtr="0">
            <a:noAutofit/>
          </a:bodyPr>
          <a:lstStyle>
            <a:lvl1pPr marL="457200" lvl="0" indent="-406400" algn="l">
              <a:spcBef>
                <a:spcPts val="560"/>
              </a:spcBef>
              <a:spcAft>
                <a:spcPts val="0"/>
              </a:spcAft>
              <a:buSzPts val="2800"/>
              <a:buChar char="❖"/>
              <a:defRPr sz="2800"/>
            </a:lvl1pPr>
            <a:lvl2pPr marL="914400" lvl="1" indent="-381000" algn="l">
              <a:spcBef>
                <a:spcPts val="480"/>
              </a:spcBef>
              <a:spcAft>
                <a:spcPts val="0"/>
              </a:spcAft>
              <a:buSzPts val="2400"/>
              <a:buChar char="▪"/>
              <a:defRPr sz="2400"/>
            </a:lvl2pPr>
            <a:lvl3pPr marL="1371600" lvl="2" indent="-355600" algn="l">
              <a:spcBef>
                <a:spcPts val="400"/>
              </a:spcBef>
              <a:spcAft>
                <a:spcPts val="0"/>
              </a:spcAft>
              <a:buSzPts val="2000"/>
              <a:buFont typeface="Arial"/>
              <a:buChar char="•"/>
              <a:defRPr sz="2000"/>
            </a:lvl3pPr>
            <a:lvl4pPr marL="1828800" lvl="3" indent="-342900" algn="l">
              <a:spcBef>
                <a:spcPts val="360"/>
              </a:spcBef>
              <a:spcAft>
                <a:spcPts val="0"/>
              </a:spcAft>
              <a:buClr>
                <a:schemeClr val="dk1"/>
              </a:buClr>
              <a:buSzPts val="1800"/>
              <a:buFont typeface="Arial"/>
              <a:buChar char="–"/>
              <a:defRPr sz="1800"/>
            </a:lvl4pPr>
            <a:lvl5pPr marL="2286000" lvl="4" indent="-342900" algn="l">
              <a:spcBef>
                <a:spcPts val="360"/>
              </a:spcBef>
              <a:spcAft>
                <a:spcPts val="0"/>
              </a:spcAft>
              <a:buClr>
                <a:schemeClr val="dk1"/>
              </a:buClr>
              <a:buSzPts val="1800"/>
              <a:buFont typeface="Arial"/>
              <a:buChar char="»"/>
              <a:defRPr sz="1800"/>
            </a:lvl5pPr>
            <a:lvl6pPr marL="2743200" lvl="5" indent="-342900" algn="l">
              <a:spcBef>
                <a:spcPts val="360"/>
              </a:spcBef>
              <a:spcAft>
                <a:spcPts val="0"/>
              </a:spcAft>
              <a:buClr>
                <a:schemeClr val="dk1"/>
              </a:buClr>
              <a:buSzPts val="1800"/>
              <a:buFont typeface="Arial"/>
              <a:buChar char="»"/>
              <a:defRPr sz="1800"/>
            </a:lvl6pPr>
            <a:lvl7pPr marL="3200400" lvl="6" indent="-342900" algn="l">
              <a:spcBef>
                <a:spcPts val="360"/>
              </a:spcBef>
              <a:spcAft>
                <a:spcPts val="0"/>
              </a:spcAft>
              <a:buClr>
                <a:schemeClr val="dk1"/>
              </a:buClr>
              <a:buSzPts val="1800"/>
              <a:buFont typeface="Arial"/>
              <a:buChar char="»"/>
              <a:defRPr sz="1800"/>
            </a:lvl7pPr>
            <a:lvl8pPr marL="3657600" lvl="7" indent="-342900" algn="l">
              <a:spcBef>
                <a:spcPts val="360"/>
              </a:spcBef>
              <a:spcAft>
                <a:spcPts val="0"/>
              </a:spcAft>
              <a:buClr>
                <a:schemeClr val="dk1"/>
              </a:buClr>
              <a:buSzPts val="1800"/>
              <a:buFont typeface="Arial"/>
              <a:buChar char="»"/>
              <a:defRPr sz="1800"/>
            </a:lvl8pPr>
            <a:lvl9pPr marL="4114800" lvl="8" indent="-342900" algn="l">
              <a:spcBef>
                <a:spcPts val="360"/>
              </a:spcBef>
              <a:spcAft>
                <a:spcPts val="0"/>
              </a:spcAft>
              <a:buClr>
                <a:schemeClr val="dk1"/>
              </a:buClr>
              <a:buSzPts val="1800"/>
              <a:buFont typeface="Arial"/>
              <a:buChar char="»"/>
              <a:defRPr sz="1800"/>
            </a:lvl9pPr>
          </a:lstStyle>
          <a:p>
            <a:endParaRPr/>
          </a:p>
        </p:txBody>
      </p:sp>
      <p:sp>
        <p:nvSpPr>
          <p:cNvPr id="137" name="Google Shape;137;g8e6a01cd38_2_39"/>
          <p:cNvSpPr txBox="1">
            <a:spLocks noGrp="1"/>
          </p:cNvSpPr>
          <p:nvPr>
            <p:ph type="body" idx="2"/>
          </p:nvPr>
        </p:nvSpPr>
        <p:spPr>
          <a:xfrm>
            <a:off x="6197600" y="1076325"/>
            <a:ext cx="5384800" cy="5248275"/>
          </a:xfrm>
          <a:prstGeom prst="rect">
            <a:avLst/>
          </a:prstGeom>
          <a:noFill/>
          <a:ln>
            <a:noFill/>
          </a:ln>
        </p:spPr>
        <p:txBody>
          <a:bodyPr spcFirstLastPara="1" wrap="square" lIns="91425" tIns="45700" rIns="91425" bIns="45700" anchor="t" anchorCtr="0">
            <a:noAutofit/>
          </a:bodyPr>
          <a:lstStyle>
            <a:lvl1pPr marL="457200" lvl="0" indent="-406400" algn="l">
              <a:spcBef>
                <a:spcPts val="560"/>
              </a:spcBef>
              <a:spcAft>
                <a:spcPts val="0"/>
              </a:spcAft>
              <a:buSzPts val="2800"/>
              <a:buChar char="❖"/>
              <a:defRPr sz="2800"/>
            </a:lvl1pPr>
            <a:lvl2pPr marL="914400" lvl="1" indent="-381000" algn="l">
              <a:spcBef>
                <a:spcPts val="480"/>
              </a:spcBef>
              <a:spcAft>
                <a:spcPts val="0"/>
              </a:spcAft>
              <a:buSzPts val="2400"/>
              <a:buChar char="▪"/>
              <a:defRPr sz="2400"/>
            </a:lvl2pPr>
            <a:lvl3pPr marL="1371600" lvl="2" indent="-355600" algn="l">
              <a:spcBef>
                <a:spcPts val="400"/>
              </a:spcBef>
              <a:spcAft>
                <a:spcPts val="0"/>
              </a:spcAft>
              <a:buSzPts val="2000"/>
              <a:buFont typeface="Arial"/>
              <a:buChar char="•"/>
              <a:defRPr sz="2000"/>
            </a:lvl3pPr>
            <a:lvl4pPr marL="1828800" lvl="3" indent="-342900" algn="l">
              <a:spcBef>
                <a:spcPts val="360"/>
              </a:spcBef>
              <a:spcAft>
                <a:spcPts val="0"/>
              </a:spcAft>
              <a:buClr>
                <a:schemeClr val="dk1"/>
              </a:buClr>
              <a:buSzPts val="1800"/>
              <a:buFont typeface="Arial"/>
              <a:buChar char="–"/>
              <a:defRPr sz="1800"/>
            </a:lvl4pPr>
            <a:lvl5pPr marL="2286000" lvl="4" indent="-342900" algn="l">
              <a:spcBef>
                <a:spcPts val="360"/>
              </a:spcBef>
              <a:spcAft>
                <a:spcPts val="0"/>
              </a:spcAft>
              <a:buClr>
                <a:schemeClr val="dk1"/>
              </a:buClr>
              <a:buSzPts val="1800"/>
              <a:buFont typeface="Arial"/>
              <a:buChar char="»"/>
              <a:defRPr sz="1800"/>
            </a:lvl5pPr>
            <a:lvl6pPr marL="2743200" lvl="5" indent="-342900" algn="l">
              <a:spcBef>
                <a:spcPts val="360"/>
              </a:spcBef>
              <a:spcAft>
                <a:spcPts val="0"/>
              </a:spcAft>
              <a:buClr>
                <a:schemeClr val="dk1"/>
              </a:buClr>
              <a:buSzPts val="1800"/>
              <a:buFont typeface="Arial"/>
              <a:buChar char="»"/>
              <a:defRPr sz="1800"/>
            </a:lvl6pPr>
            <a:lvl7pPr marL="3200400" lvl="6" indent="-342900" algn="l">
              <a:spcBef>
                <a:spcPts val="360"/>
              </a:spcBef>
              <a:spcAft>
                <a:spcPts val="0"/>
              </a:spcAft>
              <a:buClr>
                <a:schemeClr val="dk1"/>
              </a:buClr>
              <a:buSzPts val="1800"/>
              <a:buFont typeface="Arial"/>
              <a:buChar char="»"/>
              <a:defRPr sz="1800"/>
            </a:lvl7pPr>
            <a:lvl8pPr marL="3657600" lvl="7" indent="-342900" algn="l">
              <a:spcBef>
                <a:spcPts val="360"/>
              </a:spcBef>
              <a:spcAft>
                <a:spcPts val="0"/>
              </a:spcAft>
              <a:buClr>
                <a:schemeClr val="dk1"/>
              </a:buClr>
              <a:buSzPts val="1800"/>
              <a:buFont typeface="Arial"/>
              <a:buChar char="»"/>
              <a:defRPr sz="1800"/>
            </a:lvl8pPr>
            <a:lvl9pPr marL="4114800" lvl="8" indent="-342900" algn="l">
              <a:spcBef>
                <a:spcPts val="360"/>
              </a:spcBef>
              <a:spcAft>
                <a:spcPts val="0"/>
              </a:spcAft>
              <a:buClr>
                <a:schemeClr val="dk1"/>
              </a:buClr>
              <a:buSzPts val="1800"/>
              <a:buFont typeface="Arial"/>
              <a:buChar char="»"/>
              <a:defRPr sz="1800"/>
            </a:lvl9pPr>
          </a:lstStyle>
          <a:p>
            <a:endParaRPr/>
          </a:p>
        </p:txBody>
      </p:sp>
      <p:sp>
        <p:nvSpPr>
          <p:cNvPr id="138" name="Google Shape;138;g8e6a01cd38_2_39"/>
          <p:cNvSpPr txBox="1">
            <a:spLocks noGrp="1"/>
          </p:cNvSpPr>
          <p:nvPr>
            <p:ph type="dt" idx="10"/>
          </p:nvPr>
        </p:nvSpPr>
        <p:spPr>
          <a:xfrm>
            <a:off x="609600" y="6400800"/>
            <a:ext cx="3556000" cy="255588"/>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9" name="Google Shape;139;g8e6a01cd38_2_39"/>
          <p:cNvSpPr txBox="1">
            <a:spLocks noGrp="1"/>
          </p:cNvSpPr>
          <p:nvPr>
            <p:ph type="ftr" idx="11"/>
          </p:nvPr>
        </p:nvSpPr>
        <p:spPr>
          <a:xfrm>
            <a:off x="7924800" y="6400800"/>
            <a:ext cx="3860800" cy="228600"/>
          </a:xfrm>
          <a:prstGeom prst="rect">
            <a:avLst/>
          </a:prstGeom>
          <a:noFill/>
          <a:ln>
            <a:noFill/>
          </a:ln>
        </p:spPr>
        <p:txBody>
          <a:bodyPr spcFirstLastPara="1" wrap="square" lIns="91425" tIns="45700" rIns="91425" bIns="45700" anchor="t"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0" name="Google Shape;140;g8e6a01cd38_2_39"/>
          <p:cNvSpPr txBox="1">
            <a:spLocks noGrp="1"/>
          </p:cNvSpPr>
          <p:nvPr>
            <p:ph type="sldNum" idx="12"/>
          </p:nvPr>
        </p:nvSpPr>
        <p:spPr>
          <a:xfrm>
            <a:off x="4876800" y="6386514"/>
            <a:ext cx="2844800" cy="211137"/>
          </a:xfrm>
          <a:prstGeom prst="rect">
            <a:avLst/>
          </a:prstGeom>
          <a:noFill/>
          <a:ln>
            <a:noFill/>
          </a:ln>
        </p:spPr>
        <p:txBody>
          <a:bodyPr spcFirstLastPara="1" wrap="square" lIns="91425" tIns="45700" rIns="91425" bIns="45700" anchor="t" anchorCtr="0">
            <a:noAutofit/>
          </a:bodyPr>
          <a:lstStyle>
            <a:lvl1pPr marL="0" marR="0" lvl="0" indent="0" algn="ctr">
              <a:spcBef>
                <a:spcPts val="0"/>
              </a:spcBef>
              <a:spcAft>
                <a:spcPts val="0"/>
              </a:spcAft>
              <a:buNone/>
              <a:defRPr sz="1000" b="1" i="0" u="none" strike="noStrike" cap="none">
                <a:solidFill>
                  <a:schemeClr val="dk1"/>
                </a:solidFill>
                <a:latin typeface="Verdana"/>
                <a:ea typeface="Verdana"/>
                <a:cs typeface="Verdana"/>
                <a:sym typeface="Verdana"/>
              </a:defRPr>
            </a:lvl1pPr>
            <a:lvl2pPr marL="0" marR="0" lvl="1" indent="0" algn="ctr">
              <a:spcBef>
                <a:spcPts val="0"/>
              </a:spcBef>
              <a:spcAft>
                <a:spcPts val="0"/>
              </a:spcAft>
              <a:buNone/>
              <a:defRPr sz="1000" b="1" i="0" u="none" strike="noStrike" cap="none">
                <a:solidFill>
                  <a:schemeClr val="dk1"/>
                </a:solidFill>
                <a:latin typeface="Verdana"/>
                <a:ea typeface="Verdana"/>
                <a:cs typeface="Verdana"/>
                <a:sym typeface="Verdana"/>
              </a:defRPr>
            </a:lvl2pPr>
            <a:lvl3pPr marL="0" marR="0" lvl="2" indent="0" algn="ctr">
              <a:spcBef>
                <a:spcPts val="0"/>
              </a:spcBef>
              <a:spcAft>
                <a:spcPts val="0"/>
              </a:spcAft>
              <a:buNone/>
              <a:defRPr sz="1000" b="1" i="0" u="none" strike="noStrike" cap="none">
                <a:solidFill>
                  <a:schemeClr val="dk1"/>
                </a:solidFill>
                <a:latin typeface="Verdana"/>
                <a:ea typeface="Verdana"/>
                <a:cs typeface="Verdana"/>
                <a:sym typeface="Verdana"/>
              </a:defRPr>
            </a:lvl3pPr>
            <a:lvl4pPr marL="0" marR="0" lvl="3" indent="0" algn="ctr">
              <a:spcBef>
                <a:spcPts val="0"/>
              </a:spcBef>
              <a:spcAft>
                <a:spcPts val="0"/>
              </a:spcAft>
              <a:buNone/>
              <a:defRPr sz="1000" b="1" i="0" u="none" strike="noStrike" cap="none">
                <a:solidFill>
                  <a:schemeClr val="dk1"/>
                </a:solidFill>
                <a:latin typeface="Verdana"/>
                <a:ea typeface="Verdana"/>
                <a:cs typeface="Verdana"/>
                <a:sym typeface="Verdana"/>
              </a:defRPr>
            </a:lvl4pPr>
            <a:lvl5pPr marL="0" marR="0" lvl="4" indent="0" algn="ctr">
              <a:spcBef>
                <a:spcPts val="0"/>
              </a:spcBef>
              <a:spcAft>
                <a:spcPts val="0"/>
              </a:spcAft>
              <a:buNone/>
              <a:defRPr sz="1000" b="1" i="0" u="none" strike="noStrike" cap="none">
                <a:solidFill>
                  <a:schemeClr val="dk1"/>
                </a:solidFill>
                <a:latin typeface="Verdana"/>
                <a:ea typeface="Verdana"/>
                <a:cs typeface="Verdana"/>
                <a:sym typeface="Verdana"/>
              </a:defRPr>
            </a:lvl5pPr>
            <a:lvl6pPr marL="0" marR="0" lvl="5" indent="0" algn="ctr">
              <a:spcBef>
                <a:spcPts val="0"/>
              </a:spcBef>
              <a:spcAft>
                <a:spcPts val="0"/>
              </a:spcAft>
              <a:buNone/>
              <a:defRPr sz="1000" b="1" i="0" u="none" strike="noStrike" cap="none">
                <a:solidFill>
                  <a:schemeClr val="dk1"/>
                </a:solidFill>
                <a:latin typeface="Verdana"/>
                <a:ea typeface="Verdana"/>
                <a:cs typeface="Verdana"/>
                <a:sym typeface="Verdana"/>
              </a:defRPr>
            </a:lvl6pPr>
            <a:lvl7pPr marL="0" marR="0" lvl="6" indent="0" algn="ctr">
              <a:spcBef>
                <a:spcPts val="0"/>
              </a:spcBef>
              <a:spcAft>
                <a:spcPts val="0"/>
              </a:spcAft>
              <a:buNone/>
              <a:defRPr sz="1000" b="1" i="0" u="none" strike="noStrike" cap="none">
                <a:solidFill>
                  <a:schemeClr val="dk1"/>
                </a:solidFill>
                <a:latin typeface="Verdana"/>
                <a:ea typeface="Verdana"/>
                <a:cs typeface="Verdana"/>
                <a:sym typeface="Verdana"/>
              </a:defRPr>
            </a:lvl7pPr>
            <a:lvl8pPr marL="0" marR="0" lvl="7" indent="0" algn="ctr">
              <a:spcBef>
                <a:spcPts val="0"/>
              </a:spcBef>
              <a:spcAft>
                <a:spcPts val="0"/>
              </a:spcAft>
              <a:buNone/>
              <a:defRPr sz="1000" b="1" i="0" u="none" strike="noStrike" cap="none">
                <a:solidFill>
                  <a:schemeClr val="dk1"/>
                </a:solidFill>
                <a:latin typeface="Verdana"/>
                <a:ea typeface="Verdana"/>
                <a:cs typeface="Verdana"/>
                <a:sym typeface="Verdana"/>
              </a:defRPr>
            </a:lvl8pPr>
            <a:lvl9pPr marL="0" marR="0" lvl="8" indent="0" algn="ctr">
              <a:spcBef>
                <a:spcPts val="0"/>
              </a:spcBef>
              <a:spcAft>
                <a:spcPts val="0"/>
              </a:spcAft>
              <a:buNone/>
              <a:defRPr sz="1000" b="1" i="0" u="none" strike="noStrike" cap="none">
                <a:solidFill>
                  <a:schemeClr val="dk1"/>
                </a:solidFill>
                <a:latin typeface="Verdana"/>
                <a:ea typeface="Verdana"/>
                <a:cs typeface="Verdana"/>
                <a:sym typeface="Verdana"/>
              </a:defRPr>
            </a:lvl9pPr>
          </a:lstStyle>
          <a:p>
            <a:fld id="{00000000-1234-1234-1234-123412341234}" type="slidenum">
              <a:rPr lang="en-US" smtClean="0"/>
              <a:pPr/>
              <a:t>‹#›</a:t>
            </a:fld>
            <a:endParaRPr 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141"/>
        <p:cNvGrpSpPr/>
        <p:nvPr/>
      </p:nvGrpSpPr>
      <p:grpSpPr>
        <a:xfrm>
          <a:off x="0" y="0"/>
          <a:ext cx="0" cy="0"/>
          <a:chOff x="0" y="0"/>
          <a:chExt cx="0" cy="0"/>
        </a:xfrm>
      </p:grpSpPr>
      <p:sp>
        <p:nvSpPr>
          <p:cNvPr id="142" name="Google Shape;142;g8e6a01cd38_2_46"/>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143" name="Google Shape;143;g8e6a01cd38_2_46"/>
          <p:cNvSpPr txBox="1">
            <a:spLocks noGrp="1"/>
          </p:cNvSpPr>
          <p:nvPr>
            <p:ph type="body" idx="1"/>
          </p:nvPr>
        </p:nvSpPr>
        <p:spPr>
          <a:xfrm>
            <a:off x="609600" y="1535113"/>
            <a:ext cx="5386917" cy="639762"/>
          </a:xfrm>
          <a:prstGeom prst="rect">
            <a:avLst/>
          </a:prstGeom>
          <a:noFill/>
          <a:ln>
            <a:noFill/>
          </a:ln>
        </p:spPr>
        <p:txBody>
          <a:bodyPr spcFirstLastPara="1" wrap="square" lIns="91425" tIns="45700" rIns="91425" bIns="45700" anchor="b" anchorCtr="0">
            <a:noAutofit/>
          </a:bodyPr>
          <a:lstStyle>
            <a:lvl1pPr marL="457200" lvl="0" indent="-228600" algn="l">
              <a:spcBef>
                <a:spcPts val="480"/>
              </a:spcBef>
              <a:spcAft>
                <a:spcPts val="0"/>
              </a:spcAft>
              <a:buSzPts val="2400"/>
              <a:buNone/>
              <a:defRPr sz="2400" b="1"/>
            </a:lvl1pPr>
            <a:lvl2pPr marL="914400" lvl="1" indent="-228600" algn="l">
              <a:spcBef>
                <a:spcPts val="400"/>
              </a:spcBef>
              <a:spcAft>
                <a:spcPts val="0"/>
              </a:spcAft>
              <a:buSzPts val="2000"/>
              <a:buNone/>
              <a:defRPr sz="2000" b="1"/>
            </a:lvl2pPr>
            <a:lvl3pPr marL="1371600" lvl="2" indent="-228600" algn="l">
              <a:spcBef>
                <a:spcPts val="360"/>
              </a:spcBef>
              <a:spcAft>
                <a:spcPts val="0"/>
              </a:spcAft>
              <a:buSzPts val="1800"/>
              <a:buFont typeface="Arial"/>
              <a:buNone/>
              <a:defRPr sz="1800" b="1"/>
            </a:lvl3pPr>
            <a:lvl4pPr marL="1828800" lvl="3" indent="-228600" algn="l">
              <a:spcBef>
                <a:spcPts val="320"/>
              </a:spcBef>
              <a:spcAft>
                <a:spcPts val="0"/>
              </a:spcAft>
              <a:buClr>
                <a:schemeClr val="dk1"/>
              </a:buClr>
              <a:buSzPts val="1600"/>
              <a:buFont typeface="Arial"/>
              <a:buNone/>
              <a:defRPr sz="1600" b="1"/>
            </a:lvl4pPr>
            <a:lvl5pPr marL="2286000" lvl="4" indent="-228600" algn="l">
              <a:spcBef>
                <a:spcPts val="320"/>
              </a:spcBef>
              <a:spcAft>
                <a:spcPts val="0"/>
              </a:spcAft>
              <a:buClr>
                <a:schemeClr val="dk1"/>
              </a:buClr>
              <a:buSzPts val="1600"/>
              <a:buFont typeface="Arial"/>
              <a:buNone/>
              <a:defRPr sz="1600" b="1"/>
            </a:lvl5pPr>
            <a:lvl6pPr marL="2743200" lvl="5" indent="-228600" algn="l">
              <a:spcBef>
                <a:spcPts val="320"/>
              </a:spcBef>
              <a:spcAft>
                <a:spcPts val="0"/>
              </a:spcAft>
              <a:buClr>
                <a:schemeClr val="dk1"/>
              </a:buClr>
              <a:buSzPts val="1600"/>
              <a:buFont typeface="Arial"/>
              <a:buNone/>
              <a:defRPr sz="1600" b="1"/>
            </a:lvl6pPr>
            <a:lvl7pPr marL="3200400" lvl="6" indent="-228600" algn="l">
              <a:spcBef>
                <a:spcPts val="320"/>
              </a:spcBef>
              <a:spcAft>
                <a:spcPts val="0"/>
              </a:spcAft>
              <a:buClr>
                <a:schemeClr val="dk1"/>
              </a:buClr>
              <a:buSzPts val="1600"/>
              <a:buFont typeface="Arial"/>
              <a:buNone/>
              <a:defRPr sz="1600" b="1"/>
            </a:lvl7pPr>
            <a:lvl8pPr marL="3657600" lvl="7" indent="-228600" algn="l">
              <a:spcBef>
                <a:spcPts val="320"/>
              </a:spcBef>
              <a:spcAft>
                <a:spcPts val="0"/>
              </a:spcAft>
              <a:buClr>
                <a:schemeClr val="dk1"/>
              </a:buClr>
              <a:buSzPts val="1600"/>
              <a:buFont typeface="Arial"/>
              <a:buNone/>
              <a:defRPr sz="1600" b="1"/>
            </a:lvl8pPr>
            <a:lvl9pPr marL="4114800" lvl="8" indent="-228600" algn="l">
              <a:spcBef>
                <a:spcPts val="320"/>
              </a:spcBef>
              <a:spcAft>
                <a:spcPts val="0"/>
              </a:spcAft>
              <a:buClr>
                <a:schemeClr val="dk1"/>
              </a:buClr>
              <a:buSzPts val="1600"/>
              <a:buFont typeface="Arial"/>
              <a:buNone/>
              <a:defRPr sz="1600" b="1"/>
            </a:lvl9pPr>
          </a:lstStyle>
          <a:p>
            <a:endParaRPr/>
          </a:p>
        </p:txBody>
      </p:sp>
      <p:sp>
        <p:nvSpPr>
          <p:cNvPr id="144" name="Google Shape;144;g8e6a01cd38_2_46"/>
          <p:cNvSpPr txBox="1">
            <a:spLocks noGrp="1"/>
          </p:cNvSpPr>
          <p:nvPr>
            <p:ph type="body" idx="2"/>
          </p:nvPr>
        </p:nvSpPr>
        <p:spPr>
          <a:xfrm>
            <a:off x="609600" y="2174875"/>
            <a:ext cx="5386917" cy="3951288"/>
          </a:xfrm>
          <a:prstGeom prst="rect">
            <a:avLst/>
          </a:prstGeom>
          <a:noFill/>
          <a:ln>
            <a:noFill/>
          </a:ln>
        </p:spPr>
        <p:txBody>
          <a:bodyPr spcFirstLastPara="1" wrap="square" lIns="91425" tIns="45700" rIns="91425" bIns="45700" anchor="t" anchorCtr="0">
            <a:noAutofit/>
          </a:bodyPr>
          <a:lstStyle>
            <a:lvl1pPr marL="457200" lvl="0" indent="-381000" algn="l">
              <a:spcBef>
                <a:spcPts val="480"/>
              </a:spcBef>
              <a:spcAft>
                <a:spcPts val="0"/>
              </a:spcAft>
              <a:buSzPts val="2400"/>
              <a:buChar char="❖"/>
              <a:defRPr sz="2400"/>
            </a:lvl1pPr>
            <a:lvl2pPr marL="914400" lvl="1" indent="-355600" algn="l">
              <a:spcBef>
                <a:spcPts val="400"/>
              </a:spcBef>
              <a:spcAft>
                <a:spcPts val="0"/>
              </a:spcAft>
              <a:buSzPts val="2000"/>
              <a:buChar char="▪"/>
              <a:defRPr sz="2000"/>
            </a:lvl2pPr>
            <a:lvl3pPr marL="1371600" lvl="2" indent="-342900" algn="l">
              <a:spcBef>
                <a:spcPts val="360"/>
              </a:spcBef>
              <a:spcAft>
                <a:spcPts val="0"/>
              </a:spcAft>
              <a:buSzPts val="1800"/>
              <a:buFont typeface="Arial"/>
              <a:buChar char="•"/>
              <a:defRPr sz="1800"/>
            </a:lvl3pPr>
            <a:lvl4pPr marL="1828800" lvl="3" indent="-330200" algn="l">
              <a:spcBef>
                <a:spcPts val="320"/>
              </a:spcBef>
              <a:spcAft>
                <a:spcPts val="0"/>
              </a:spcAft>
              <a:buClr>
                <a:schemeClr val="dk1"/>
              </a:buClr>
              <a:buSzPts val="1600"/>
              <a:buFont typeface="Arial"/>
              <a:buChar char="–"/>
              <a:defRPr sz="1600"/>
            </a:lvl4pPr>
            <a:lvl5pPr marL="2286000" lvl="4" indent="-330200" algn="l">
              <a:spcBef>
                <a:spcPts val="320"/>
              </a:spcBef>
              <a:spcAft>
                <a:spcPts val="0"/>
              </a:spcAft>
              <a:buClr>
                <a:schemeClr val="dk1"/>
              </a:buClr>
              <a:buSzPts val="1600"/>
              <a:buFont typeface="Arial"/>
              <a:buChar char="»"/>
              <a:defRPr sz="1600"/>
            </a:lvl5pPr>
            <a:lvl6pPr marL="2743200" lvl="5" indent="-330200" algn="l">
              <a:spcBef>
                <a:spcPts val="320"/>
              </a:spcBef>
              <a:spcAft>
                <a:spcPts val="0"/>
              </a:spcAft>
              <a:buClr>
                <a:schemeClr val="dk1"/>
              </a:buClr>
              <a:buSzPts val="1600"/>
              <a:buFont typeface="Arial"/>
              <a:buChar char="»"/>
              <a:defRPr sz="1600"/>
            </a:lvl6pPr>
            <a:lvl7pPr marL="3200400" lvl="6" indent="-330200" algn="l">
              <a:spcBef>
                <a:spcPts val="320"/>
              </a:spcBef>
              <a:spcAft>
                <a:spcPts val="0"/>
              </a:spcAft>
              <a:buClr>
                <a:schemeClr val="dk1"/>
              </a:buClr>
              <a:buSzPts val="1600"/>
              <a:buFont typeface="Arial"/>
              <a:buChar char="»"/>
              <a:defRPr sz="1600"/>
            </a:lvl7pPr>
            <a:lvl8pPr marL="3657600" lvl="7" indent="-330200" algn="l">
              <a:spcBef>
                <a:spcPts val="320"/>
              </a:spcBef>
              <a:spcAft>
                <a:spcPts val="0"/>
              </a:spcAft>
              <a:buClr>
                <a:schemeClr val="dk1"/>
              </a:buClr>
              <a:buSzPts val="1600"/>
              <a:buFont typeface="Arial"/>
              <a:buChar char="»"/>
              <a:defRPr sz="1600"/>
            </a:lvl8pPr>
            <a:lvl9pPr marL="4114800" lvl="8" indent="-330200" algn="l">
              <a:spcBef>
                <a:spcPts val="320"/>
              </a:spcBef>
              <a:spcAft>
                <a:spcPts val="0"/>
              </a:spcAft>
              <a:buClr>
                <a:schemeClr val="dk1"/>
              </a:buClr>
              <a:buSzPts val="1600"/>
              <a:buFont typeface="Arial"/>
              <a:buChar char="»"/>
              <a:defRPr sz="1600"/>
            </a:lvl9pPr>
          </a:lstStyle>
          <a:p>
            <a:endParaRPr/>
          </a:p>
        </p:txBody>
      </p:sp>
      <p:sp>
        <p:nvSpPr>
          <p:cNvPr id="145" name="Google Shape;145;g8e6a01cd38_2_46"/>
          <p:cNvSpPr txBox="1">
            <a:spLocks noGrp="1"/>
          </p:cNvSpPr>
          <p:nvPr>
            <p:ph type="body" idx="3"/>
          </p:nvPr>
        </p:nvSpPr>
        <p:spPr>
          <a:xfrm>
            <a:off x="6193368" y="1535113"/>
            <a:ext cx="5389033" cy="639762"/>
          </a:xfrm>
          <a:prstGeom prst="rect">
            <a:avLst/>
          </a:prstGeom>
          <a:noFill/>
          <a:ln>
            <a:noFill/>
          </a:ln>
        </p:spPr>
        <p:txBody>
          <a:bodyPr spcFirstLastPara="1" wrap="square" lIns="91425" tIns="45700" rIns="91425" bIns="45700" anchor="b" anchorCtr="0">
            <a:noAutofit/>
          </a:bodyPr>
          <a:lstStyle>
            <a:lvl1pPr marL="457200" lvl="0" indent="-228600" algn="l">
              <a:spcBef>
                <a:spcPts val="480"/>
              </a:spcBef>
              <a:spcAft>
                <a:spcPts val="0"/>
              </a:spcAft>
              <a:buSzPts val="2400"/>
              <a:buNone/>
              <a:defRPr sz="2400" b="1"/>
            </a:lvl1pPr>
            <a:lvl2pPr marL="914400" lvl="1" indent="-228600" algn="l">
              <a:spcBef>
                <a:spcPts val="400"/>
              </a:spcBef>
              <a:spcAft>
                <a:spcPts val="0"/>
              </a:spcAft>
              <a:buSzPts val="2000"/>
              <a:buNone/>
              <a:defRPr sz="2000" b="1"/>
            </a:lvl2pPr>
            <a:lvl3pPr marL="1371600" lvl="2" indent="-228600" algn="l">
              <a:spcBef>
                <a:spcPts val="360"/>
              </a:spcBef>
              <a:spcAft>
                <a:spcPts val="0"/>
              </a:spcAft>
              <a:buSzPts val="1800"/>
              <a:buFont typeface="Arial"/>
              <a:buNone/>
              <a:defRPr sz="1800" b="1"/>
            </a:lvl3pPr>
            <a:lvl4pPr marL="1828800" lvl="3" indent="-228600" algn="l">
              <a:spcBef>
                <a:spcPts val="320"/>
              </a:spcBef>
              <a:spcAft>
                <a:spcPts val="0"/>
              </a:spcAft>
              <a:buClr>
                <a:schemeClr val="dk1"/>
              </a:buClr>
              <a:buSzPts val="1600"/>
              <a:buFont typeface="Arial"/>
              <a:buNone/>
              <a:defRPr sz="1600" b="1"/>
            </a:lvl4pPr>
            <a:lvl5pPr marL="2286000" lvl="4" indent="-228600" algn="l">
              <a:spcBef>
                <a:spcPts val="320"/>
              </a:spcBef>
              <a:spcAft>
                <a:spcPts val="0"/>
              </a:spcAft>
              <a:buClr>
                <a:schemeClr val="dk1"/>
              </a:buClr>
              <a:buSzPts val="1600"/>
              <a:buFont typeface="Arial"/>
              <a:buNone/>
              <a:defRPr sz="1600" b="1"/>
            </a:lvl5pPr>
            <a:lvl6pPr marL="2743200" lvl="5" indent="-228600" algn="l">
              <a:spcBef>
                <a:spcPts val="320"/>
              </a:spcBef>
              <a:spcAft>
                <a:spcPts val="0"/>
              </a:spcAft>
              <a:buClr>
                <a:schemeClr val="dk1"/>
              </a:buClr>
              <a:buSzPts val="1600"/>
              <a:buFont typeface="Arial"/>
              <a:buNone/>
              <a:defRPr sz="1600" b="1"/>
            </a:lvl6pPr>
            <a:lvl7pPr marL="3200400" lvl="6" indent="-228600" algn="l">
              <a:spcBef>
                <a:spcPts val="320"/>
              </a:spcBef>
              <a:spcAft>
                <a:spcPts val="0"/>
              </a:spcAft>
              <a:buClr>
                <a:schemeClr val="dk1"/>
              </a:buClr>
              <a:buSzPts val="1600"/>
              <a:buFont typeface="Arial"/>
              <a:buNone/>
              <a:defRPr sz="1600" b="1"/>
            </a:lvl7pPr>
            <a:lvl8pPr marL="3657600" lvl="7" indent="-228600" algn="l">
              <a:spcBef>
                <a:spcPts val="320"/>
              </a:spcBef>
              <a:spcAft>
                <a:spcPts val="0"/>
              </a:spcAft>
              <a:buClr>
                <a:schemeClr val="dk1"/>
              </a:buClr>
              <a:buSzPts val="1600"/>
              <a:buFont typeface="Arial"/>
              <a:buNone/>
              <a:defRPr sz="1600" b="1"/>
            </a:lvl8pPr>
            <a:lvl9pPr marL="4114800" lvl="8" indent="-228600" algn="l">
              <a:spcBef>
                <a:spcPts val="320"/>
              </a:spcBef>
              <a:spcAft>
                <a:spcPts val="0"/>
              </a:spcAft>
              <a:buClr>
                <a:schemeClr val="dk1"/>
              </a:buClr>
              <a:buSzPts val="1600"/>
              <a:buFont typeface="Arial"/>
              <a:buNone/>
              <a:defRPr sz="1600" b="1"/>
            </a:lvl9pPr>
          </a:lstStyle>
          <a:p>
            <a:endParaRPr/>
          </a:p>
        </p:txBody>
      </p:sp>
      <p:sp>
        <p:nvSpPr>
          <p:cNvPr id="146" name="Google Shape;146;g8e6a01cd38_2_46"/>
          <p:cNvSpPr txBox="1">
            <a:spLocks noGrp="1"/>
          </p:cNvSpPr>
          <p:nvPr>
            <p:ph type="body" idx="4"/>
          </p:nvPr>
        </p:nvSpPr>
        <p:spPr>
          <a:xfrm>
            <a:off x="6193368" y="2174875"/>
            <a:ext cx="5389033" cy="3951288"/>
          </a:xfrm>
          <a:prstGeom prst="rect">
            <a:avLst/>
          </a:prstGeom>
          <a:noFill/>
          <a:ln>
            <a:noFill/>
          </a:ln>
        </p:spPr>
        <p:txBody>
          <a:bodyPr spcFirstLastPara="1" wrap="square" lIns="91425" tIns="45700" rIns="91425" bIns="45700" anchor="t" anchorCtr="0">
            <a:noAutofit/>
          </a:bodyPr>
          <a:lstStyle>
            <a:lvl1pPr marL="457200" lvl="0" indent="-381000" algn="l">
              <a:spcBef>
                <a:spcPts val="480"/>
              </a:spcBef>
              <a:spcAft>
                <a:spcPts val="0"/>
              </a:spcAft>
              <a:buSzPts val="2400"/>
              <a:buChar char="❖"/>
              <a:defRPr sz="2400"/>
            </a:lvl1pPr>
            <a:lvl2pPr marL="914400" lvl="1" indent="-355600" algn="l">
              <a:spcBef>
                <a:spcPts val="400"/>
              </a:spcBef>
              <a:spcAft>
                <a:spcPts val="0"/>
              </a:spcAft>
              <a:buSzPts val="2000"/>
              <a:buChar char="▪"/>
              <a:defRPr sz="2000"/>
            </a:lvl2pPr>
            <a:lvl3pPr marL="1371600" lvl="2" indent="-342900" algn="l">
              <a:spcBef>
                <a:spcPts val="360"/>
              </a:spcBef>
              <a:spcAft>
                <a:spcPts val="0"/>
              </a:spcAft>
              <a:buSzPts val="1800"/>
              <a:buFont typeface="Arial"/>
              <a:buChar char="•"/>
              <a:defRPr sz="1800"/>
            </a:lvl3pPr>
            <a:lvl4pPr marL="1828800" lvl="3" indent="-330200" algn="l">
              <a:spcBef>
                <a:spcPts val="320"/>
              </a:spcBef>
              <a:spcAft>
                <a:spcPts val="0"/>
              </a:spcAft>
              <a:buClr>
                <a:schemeClr val="dk1"/>
              </a:buClr>
              <a:buSzPts val="1600"/>
              <a:buFont typeface="Arial"/>
              <a:buChar char="–"/>
              <a:defRPr sz="1600"/>
            </a:lvl4pPr>
            <a:lvl5pPr marL="2286000" lvl="4" indent="-330200" algn="l">
              <a:spcBef>
                <a:spcPts val="320"/>
              </a:spcBef>
              <a:spcAft>
                <a:spcPts val="0"/>
              </a:spcAft>
              <a:buClr>
                <a:schemeClr val="dk1"/>
              </a:buClr>
              <a:buSzPts val="1600"/>
              <a:buFont typeface="Arial"/>
              <a:buChar char="»"/>
              <a:defRPr sz="1600"/>
            </a:lvl5pPr>
            <a:lvl6pPr marL="2743200" lvl="5" indent="-330200" algn="l">
              <a:spcBef>
                <a:spcPts val="320"/>
              </a:spcBef>
              <a:spcAft>
                <a:spcPts val="0"/>
              </a:spcAft>
              <a:buClr>
                <a:schemeClr val="dk1"/>
              </a:buClr>
              <a:buSzPts val="1600"/>
              <a:buFont typeface="Arial"/>
              <a:buChar char="»"/>
              <a:defRPr sz="1600"/>
            </a:lvl6pPr>
            <a:lvl7pPr marL="3200400" lvl="6" indent="-330200" algn="l">
              <a:spcBef>
                <a:spcPts val="320"/>
              </a:spcBef>
              <a:spcAft>
                <a:spcPts val="0"/>
              </a:spcAft>
              <a:buClr>
                <a:schemeClr val="dk1"/>
              </a:buClr>
              <a:buSzPts val="1600"/>
              <a:buFont typeface="Arial"/>
              <a:buChar char="»"/>
              <a:defRPr sz="1600"/>
            </a:lvl7pPr>
            <a:lvl8pPr marL="3657600" lvl="7" indent="-330200" algn="l">
              <a:spcBef>
                <a:spcPts val="320"/>
              </a:spcBef>
              <a:spcAft>
                <a:spcPts val="0"/>
              </a:spcAft>
              <a:buClr>
                <a:schemeClr val="dk1"/>
              </a:buClr>
              <a:buSzPts val="1600"/>
              <a:buFont typeface="Arial"/>
              <a:buChar char="»"/>
              <a:defRPr sz="1600"/>
            </a:lvl8pPr>
            <a:lvl9pPr marL="4114800" lvl="8" indent="-330200" algn="l">
              <a:spcBef>
                <a:spcPts val="320"/>
              </a:spcBef>
              <a:spcAft>
                <a:spcPts val="0"/>
              </a:spcAft>
              <a:buClr>
                <a:schemeClr val="dk1"/>
              </a:buClr>
              <a:buSzPts val="1600"/>
              <a:buFont typeface="Arial"/>
              <a:buChar char="»"/>
              <a:defRPr sz="1600"/>
            </a:lvl9pPr>
          </a:lstStyle>
          <a:p>
            <a:endParaRPr/>
          </a:p>
        </p:txBody>
      </p:sp>
      <p:sp>
        <p:nvSpPr>
          <p:cNvPr id="147" name="Google Shape;147;g8e6a01cd38_2_46"/>
          <p:cNvSpPr txBox="1">
            <a:spLocks noGrp="1"/>
          </p:cNvSpPr>
          <p:nvPr>
            <p:ph type="dt" idx="10"/>
          </p:nvPr>
        </p:nvSpPr>
        <p:spPr>
          <a:xfrm>
            <a:off x="609600" y="6400800"/>
            <a:ext cx="3556000" cy="255588"/>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8" name="Google Shape;148;g8e6a01cd38_2_46"/>
          <p:cNvSpPr txBox="1">
            <a:spLocks noGrp="1"/>
          </p:cNvSpPr>
          <p:nvPr>
            <p:ph type="ftr" idx="11"/>
          </p:nvPr>
        </p:nvSpPr>
        <p:spPr>
          <a:xfrm>
            <a:off x="7924800" y="6400800"/>
            <a:ext cx="3860800" cy="228600"/>
          </a:xfrm>
          <a:prstGeom prst="rect">
            <a:avLst/>
          </a:prstGeom>
          <a:noFill/>
          <a:ln>
            <a:noFill/>
          </a:ln>
        </p:spPr>
        <p:txBody>
          <a:bodyPr spcFirstLastPara="1" wrap="square" lIns="91425" tIns="45700" rIns="91425" bIns="45700" anchor="t"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9" name="Google Shape;149;g8e6a01cd38_2_46"/>
          <p:cNvSpPr txBox="1">
            <a:spLocks noGrp="1"/>
          </p:cNvSpPr>
          <p:nvPr>
            <p:ph type="sldNum" idx="12"/>
          </p:nvPr>
        </p:nvSpPr>
        <p:spPr>
          <a:xfrm>
            <a:off x="4876800" y="6386514"/>
            <a:ext cx="2844800" cy="211137"/>
          </a:xfrm>
          <a:prstGeom prst="rect">
            <a:avLst/>
          </a:prstGeom>
          <a:noFill/>
          <a:ln>
            <a:noFill/>
          </a:ln>
        </p:spPr>
        <p:txBody>
          <a:bodyPr spcFirstLastPara="1" wrap="square" lIns="91425" tIns="45700" rIns="91425" bIns="45700" anchor="t" anchorCtr="0">
            <a:noAutofit/>
          </a:bodyPr>
          <a:lstStyle>
            <a:lvl1pPr marL="0" marR="0" lvl="0" indent="0" algn="ctr">
              <a:spcBef>
                <a:spcPts val="0"/>
              </a:spcBef>
              <a:spcAft>
                <a:spcPts val="0"/>
              </a:spcAft>
              <a:buNone/>
              <a:defRPr sz="1000" b="1" i="0" u="none" strike="noStrike" cap="none">
                <a:solidFill>
                  <a:schemeClr val="dk1"/>
                </a:solidFill>
                <a:latin typeface="Verdana"/>
                <a:ea typeface="Verdana"/>
                <a:cs typeface="Verdana"/>
                <a:sym typeface="Verdana"/>
              </a:defRPr>
            </a:lvl1pPr>
            <a:lvl2pPr marL="0" marR="0" lvl="1" indent="0" algn="ctr">
              <a:spcBef>
                <a:spcPts val="0"/>
              </a:spcBef>
              <a:spcAft>
                <a:spcPts val="0"/>
              </a:spcAft>
              <a:buNone/>
              <a:defRPr sz="1000" b="1" i="0" u="none" strike="noStrike" cap="none">
                <a:solidFill>
                  <a:schemeClr val="dk1"/>
                </a:solidFill>
                <a:latin typeface="Verdana"/>
                <a:ea typeface="Verdana"/>
                <a:cs typeface="Verdana"/>
                <a:sym typeface="Verdana"/>
              </a:defRPr>
            </a:lvl2pPr>
            <a:lvl3pPr marL="0" marR="0" lvl="2" indent="0" algn="ctr">
              <a:spcBef>
                <a:spcPts val="0"/>
              </a:spcBef>
              <a:spcAft>
                <a:spcPts val="0"/>
              </a:spcAft>
              <a:buNone/>
              <a:defRPr sz="1000" b="1" i="0" u="none" strike="noStrike" cap="none">
                <a:solidFill>
                  <a:schemeClr val="dk1"/>
                </a:solidFill>
                <a:latin typeface="Verdana"/>
                <a:ea typeface="Verdana"/>
                <a:cs typeface="Verdana"/>
                <a:sym typeface="Verdana"/>
              </a:defRPr>
            </a:lvl3pPr>
            <a:lvl4pPr marL="0" marR="0" lvl="3" indent="0" algn="ctr">
              <a:spcBef>
                <a:spcPts val="0"/>
              </a:spcBef>
              <a:spcAft>
                <a:spcPts val="0"/>
              </a:spcAft>
              <a:buNone/>
              <a:defRPr sz="1000" b="1" i="0" u="none" strike="noStrike" cap="none">
                <a:solidFill>
                  <a:schemeClr val="dk1"/>
                </a:solidFill>
                <a:latin typeface="Verdana"/>
                <a:ea typeface="Verdana"/>
                <a:cs typeface="Verdana"/>
                <a:sym typeface="Verdana"/>
              </a:defRPr>
            </a:lvl4pPr>
            <a:lvl5pPr marL="0" marR="0" lvl="4" indent="0" algn="ctr">
              <a:spcBef>
                <a:spcPts val="0"/>
              </a:spcBef>
              <a:spcAft>
                <a:spcPts val="0"/>
              </a:spcAft>
              <a:buNone/>
              <a:defRPr sz="1000" b="1" i="0" u="none" strike="noStrike" cap="none">
                <a:solidFill>
                  <a:schemeClr val="dk1"/>
                </a:solidFill>
                <a:latin typeface="Verdana"/>
                <a:ea typeface="Verdana"/>
                <a:cs typeface="Verdana"/>
                <a:sym typeface="Verdana"/>
              </a:defRPr>
            </a:lvl5pPr>
            <a:lvl6pPr marL="0" marR="0" lvl="5" indent="0" algn="ctr">
              <a:spcBef>
                <a:spcPts val="0"/>
              </a:spcBef>
              <a:spcAft>
                <a:spcPts val="0"/>
              </a:spcAft>
              <a:buNone/>
              <a:defRPr sz="1000" b="1" i="0" u="none" strike="noStrike" cap="none">
                <a:solidFill>
                  <a:schemeClr val="dk1"/>
                </a:solidFill>
                <a:latin typeface="Verdana"/>
                <a:ea typeface="Verdana"/>
                <a:cs typeface="Verdana"/>
                <a:sym typeface="Verdana"/>
              </a:defRPr>
            </a:lvl6pPr>
            <a:lvl7pPr marL="0" marR="0" lvl="6" indent="0" algn="ctr">
              <a:spcBef>
                <a:spcPts val="0"/>
              </a:spcBef>
              <a:spcAft>
                <a:spcPts val="0"/>
              </a:spcAft>
              <a:buNone/>
              <a:defRPr sz="1000" b="1" i="0" u="none" strike="noStrike" cap="none">
                <a:solidFill>
                  <a:schemeClr val="dk1"/>
                </a:solidFill>
                <a:latin typeface="Verdana"/>
                <a:ea typeface="Verdana"/>
                <a:cs typeface="Verdana"/>
                <a:sym typeface="Verdana"/>
              </a:defRPr>
            </a:lvl7pPr>
            <a:lvl8pPr marL="0" marR="0" lvl="7" indent="0" algn="ctr">
              <a:spcBef>
                <a:spcPts val="0"/>
              </a:spcBef>
              <a:spcAft>
                <a:spcPts val="0"/>
              </a:spcAft>
              <a:buNone/>
              <a:defRPr sz="1000" b="1" i="0" u="none" strike="noStrike" cap="none">
                <a:solidFill>
                  <a:schemeClr val="dk1"/>
                </a:solidFill>
                <a:latin typeface="Verdana"/>
                <a:ea typeface="Verdana"/>
                <a:cs typeface="Verdana"/>
                <a:sym typeface="Verdana"/>
              </a:defRPr>
            </a:lvl8pPr>
            <a:lvl9pPr marL="0" marR="0" lvl="8" indent="0" algn="ctr">
              <a:spcBef>
                <a:spcPts val="0"/>
              </a:spcBef>
              <a:spcAft>
                <a:spcPts val="0"/>
              </a:spcAft>
              <a:buNone/>
              <a:defRPr sz="1000" b="1" i="0" u="none" strike="noStrike" cap="none">
                <a:solidFill>
                  <a:schemeClr val="dk1"/>
                </a:solidFill>
                <a:latin typeface="Verdana"/>
                <a:ea typeface="Verdana"/>
                <a:cs typeface="Verdana"/>
                <a:sym typeface="Verdana"/>
              </a:defRPr>
            </a:lvl9pPr>
          </a:lstStyle>
          <a:p>
            <a:fld id="{00000000-1234-1234-1234-123412341234}" type="slidenum">
              <a:rPr lang="en-US" smtClean="0"/>
              <a:pPr/>
              <a:t>‹#›</a:t>
            </a:fld>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50"/>
        <p:cNvGrpSpPr/>
        <p:nvPr/>
      </p:nvGrpSpPr>
      <p:grpSpPr>
        <a:xfrm>
          <a:off x="0" y="0"/>
          <a:ext cx="0" cy="0"/>
          <a:chOff x="0" y="0"/>
          <a:chExt cx="0" cy="0"/>
        </a:xfrm>
      </p:grpSpPr>
      <p:sp>
        <p:nvSpPr>
          <p:cNvPr id="151" name="Google Shape;151;g8e6a01cd38_2_55"/>
          <p:cNvSpPr txBox="1">
            <a:spLocks noGrp="1"/>
          </p:cNvSpPr>
          <p:nvPr>
            <p:ph type="title"/>
          </p:nvPr>
        </p:nvSpPr>
        <p:spPr>
          <a:xfrm>
            <a:off x="730251" y="319088"/>
            <a:ext cx="9550400" cy="563562"/>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152" name="Google Shape;152;g8e6a01cd38_2_55"/>
          <p:cNvSpPr txBox="1">
            <a:spLocks noGrp="1"/>
          </p:cNvSpPr>
          <p:nvPr>
            <p:ph type="dt" idx="10"/>
          </p:nvPr>
        </p:nvSpPr>
        <p:spPr>
          <a:xfrm>
            <a:off x="609600" y="6400800"/>
            <a:ext cx="3556000" cy="255588"/>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3" name="Google Shape;153;g8e6a01cd38_2_55"/>
          <p:cNvSpPr txBox="1">
            <a:spLocks noGrp="1"/>
          </p:cNvSpPr>
          <p:nvPr>
            <p:ph type="ftr" idx="11"/>
          </p:nvPr>
        </p:nvSpPr>
        <p:spPr>
          <a:xfrm>
            <a:off x="7924800" y="6400800"/>
            <a:ext cx="3860800" cy="228600"/>
          </a:xfrm>
          <a:prstGeom prst="rect">
            <a:avLst/>
          </a:prstGeom>
          <a:noFill/>
          <a:ln>
            <a:noFill/>
          </a:ln>
        </p:spPr>
        <p:txBody>
          <a:bodyPr spcFirstLastPara="1" wrap="square" lIns="91425" tIns="45700" rIns="91425" bIns="45700" anchor="t"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4" name="Google Shape;154;g8e6a01cd38_2_55"/>
          <p:cNvSpPr txBox="1">
            <a:spLocks noGrp="1"/>
          </p:cNvSpPr>
          <p:nvPr>
            <p:ph type="sldNum" idx="12"/>
          </p:nvPr>
        </p:nvSpPr>
        <p:spPr>
          <a:xfrm>
            <a:off x="4876800" y="6386514"/>
            <a:ext cx="2844800" cy="211137"/>
          </a:xfrm>
          <a:prstGeom prst="rect">
            <a:avLst/>
          </a:prstGeom>
          <a:noFill/>
          <a:ln>
            <a:noFill/>
          </a:ln>
        </p:spPr>
        <p:txBody>
          <a:bodyPr spcFirstLastPara="1" wrap="square" lIns="91425" tIns="45700" rIns="91425" bIns="45700" anchor="t" anchorCtr="0">
            <a:noAutofit/>
          </a:bodyPr>
          <a:lstStyle>
            <a:lvl1pPr marL="0" marR="0" lvl="0" indent="0" algn="ctr">
              <a:spcBef>
                <a:spcPts val="0"/>
              </a:spcBef>
              <a:spcAft>
                <a:spcPts val="0"/>
              </a:spcAft>
              <a:buNone/>
              <a:defRPr sz="1000" b="1" i="0" u="none" strike="noStrike" cap="none">
                <a:solidFill>
                  <a:schemeClr val="dk1"/>
                </a:solidFill>
                <a:latin typeface="Verdana"/>
                <a:ea typeface="Verdana"/>
                <a:cs typeface="Verdana"/>
                <a:sym typeface="Verdana"/>
              </a:defRPr>
            </a:lvl1pPr>
            <a:lvl2pPr marL="0" marR="0" lvl="1" indent="0" algn="ctr">
              <a:spcBef>
                <a:spcPts val="0"/>
              </a:spcBef>
              <a:spcAft>
                <a:spcPts val="0"/>
              </a:spcAft>
              <a:buNone/>
              <a:defRPr sz="1000" b="1" i="0" u="none" strike="noStrike" cap="none">
                <a:solidFill>
                  <a:schemeClr val="dk1"/>
                </a:solidFill>
                <a:latin typeface="Verdana"/>
                <a:ea typeface="Verdana"/>
                <a:cs typeface="Verdana"/>
                <a:sym typeface="Verdana"/>
              </a:defRPr>
            </a:lvl2pPr>
            <a:lvl3pPr marL="0" marR="0" lvl="2" indent="0" algn="ctr">
              <a:spcBef>
                <a:spcPts val="0"/>
              </a:spcBef>
              <a:spcAft>
                <a:spcPts val="0"/>
              </a:spcAft>
              <a:buNone/>
              <a:defRPr sz="1000" b="1" i="0" u="none" strike="noStrike" cap="none">
                <a:solidFill>
                  <a:schemeClr val="dk1"/>
                </a:solidFill>
                <a:latin typeface="Verdana"/>
                <a:ea typeface="Verdana"/>
                <a:cs typeface="Verdana"/>
                <a:sym typeface="Verdana"/>
              </a:defRPr>
            </a:lvl3pPr>
            <a:lvl4pPr marL="0" marR="0" lvl="3" indent="0" algn="ctr">
              <a:spcBef>
                <a:spcPts val="0"/>
              </a:spcBef>
              <a:spcAft>
                <a:spcPts val="0"/>
              </a:spcAft>
              <a:buNone/>
              <a:defRPr sz="1000" b="1" i="0" u="none" strike="noStrike" cap="none">
                <a:solidFill>
                  <a:schemeClr val="dk1"/>
                </a:solidFill>
                <a:latin typeface="Verdana"/>
                <a:ea typeface="Verdana"/>
                <a:cs typeface="Verdana"/>
                <a:sym typeface="Verdana"/>
              </a:defRPr>
            </a:lvl4pPr>
            <a:lvl5pPr marL="0" marR="0" lvl="4" indent="0" algn="ctr">
              <a:spcBef>
                <a:spcPts val="0"/>
              </a:spcBef>
              <a:spcAft>
                <a:spcPts val="0"/>
              </a:spcAft>
              <a:buNone/>
              <a:defRPr sz="1000" b="1" i="0" u="none" strike="noStrike" cap="none">
                <a:solidFill>
                  <a:schemeClr val="dk1"/>
                </a:solidFill>
                <a:latin typeface="Verdana"/>
                <a:ea typeface="Verdana"/>
                <a:cs typeface="Verdana"/>
                <a:sym typeface="Verdana"/>
              </a:defRPr>
            </a:lvl5pPr>
            <a:lvl6pPr marL="0" marR="0" lvl="5" indent="0" algn="ctr">
              <a:spcBef>
                <a:spcPts val="0"/>
              </a:spcBef>
              <a:spcAft>
                <a:spcPts val="0"/>
              </a:spcAft>
              <a:buNone/>
              <a:defRPr sz="1000" b="1" i="0" u="none" strike="noStrike" cap="none">
                <a:solidFill>
                  <a:schemeClr val="dk1"/>
                </a:solidFill>
                <a:latin typeface="Verdana"/>
                <a:ea typeface="Verdana"/>
                <a:cs typeface="Verdana"/>
                <a:sym typeface="Verdana"/>
              </a:defRPr>
            </a:lvl6pPr>
            <a:lvl7pPr marL="0" marR="0" lvl="6" indent="0" algn="ctr">
              <a:spcBef>
                <a:spcPts val="0"/>
              </a:spcBef>
              <a:spcAft>
                <a:spcPts val="0"/>
              </a:spcAft>
              <a:buNone/>
              <a:defRPr sz="1000" b="1" i="0" u="none" strike="noStrike" cap="none">
                <a:solidFill>
                  <a:schemeClr val="dk1"/>
                </a:solidFill>
                <a:latin typeface="Verdana"/>
                <a:ea typeface="Verdana"/>
                <a:cs typeface="Verdana"/>
                <a:sym typeface="Verdana"/>
              </a:defRPr>
            </a:lvl7pPr>
            <a:lvl8pPr marL="0" marR="0" lvl="7" indent="0" algn="ctr">
              <a:spcBef>
                <a:spcPts val="0"/>
              </a:spcBef>
              <a:spcAft>
                <a:spcPts val="0"/>
              </a:spcAft>
              <a:buNone/>
              <a:defRPr sz="1000" b="1" i="0" u="none" strike="noStrike" cap="none">
                <a:solidFill>
                  <a:schemeClr val="dk1"/>
                </a:solidFill>
                <a:latin typeface="Verdana"/>
                <a:ea typeface="Verdana"/>
                <a:cs typeface="Verdana"/>
                <a:sym typeface="Verdana"/>
              </a:defRPr>
            </a:lvl8pPr>
            <a:lvl9pPr marL="0" marR="0" lvl="8" indent="0" algn="ctr">
              <a:spcBef>
                <a:spcPts val="0"/>
              </a:spcBef>
              <a:spcAft>
                <a:spcPts val="0"/>
              </a:spcAft>
              <a:buNone/>
              <a:defRPr sz="1000" b="1" i="0" u="none" strike="noStrike" cap="none">
                <a:solidFill>
                  <a:schemeClr val="dk1"/>
                </a:solidFill>
                <a:latin typeface="Verdana"/>
                <a:ea typeface="Verdana"/>
                <a:cs typeface="Verdana"/>
                <a:sym typeface="Verdana"/>
              </a:defRPr>
            </a:lvl9pPr>
          </a:lstStyle>
          <a:p>
            <a:fld id="{00000000-1234-1234-1234-123412341234}"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7"/>
        <p:cNvGrpSpPr/>
        <p:nvPr/>
      </p:nvGrpSpPr>
      <p:grpSpPr>
        <a:xfrm>
          <a:off x="0" y="0"/>
          <a:ext cx="0" cy="0"/>
          <a:chOff x="0" y="0"/>
          <a:chExt cx="0" cy="0"/>
        </a:xfrm>
      </p:grpSpPr>
      <p:sp>
        <p:nvSpPr>
          <p:cNvPr id="28" name="Google Shape;28;p4"/>
          <p:cNvSpPr txBox="1">
            <a:spLocks noGrp="1"/>
          </p:cNvSpPr>
          <p:nvPr>
            <p:ph type="title"/>
          </p:nvPr>
        </p:nvSpPr>
        <p:spPr>
          <a:xfrm>
            <a:off x="730251" y="319088"/>
            <a:ext cx="9550400" cy="563562"/>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29" name="Google Shape;29;p4"/>
          <p:cNvSpPr txBox="1">
            <a:spLocks noGrp="1"/>
          </p:cNvSpPr>
          <p:nvPr>
            <p:ph type="body" idx="1"/>
          </p:nvPr>
        </p:nvSpPr>
        <p:spPr>
          <a:xfrm>
            <a:off x="609600" y="1076325"/>
            <a:ext cx="10972800" cy="5248275"/>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SzPts val="1800"/>
              <a:buChar char="❖"/>
              <a:defRPr/>
            </a:lvl1pPr>
            <a:lvl2pPr marL="914400" lvl="1" indent="-342900" algn="l">
              <a:spcBef>
                <a:spcPts val="360"/>
              </a:spcBef>
              <a:spcAft>
                <a:spcPts val="0"/>
              </a:spcAft>
              <a:buSzPts val="1800"/>
              <a:buChar char="▪"/>
              <a:defRPr/>
            </a:lvl2pPr>
            <a:lvl3pPr marL="1371600" lvl="2" indent="-342900" algn="l">
              <a:spcBef>
                <a:spcPts val="360"/>
              </a:spcBef>
              <a:spcAft>
                <a:spcPts val="0"/>
              </a:spcAft>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0" name="Google Shape;30;p4"/>
          <p:cNvSpPr txBox="1">
            <a:spLocks noGrp="1"/>
          </p:cNvSpPr>
          <p:nvPr>
            <p:ph type="dt" idx="10"/>
          </p:nvPr>
        </p:nvSpPr>
        <p:spPr>
          <a:xfrm>
            <a:off x="609600" y="6400800"/>
            <a:ext cx="3556000" cy="255588"/>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4"/>
          <p:cNvSpPr txBox="1">
            <a:spLocks noGrp="1"/>
          </p:cNvSpPr>
          <p:nvPr>
            <p:ph type="ftr" idx="11"/>
          </p:nvPr>
        </p:nvSpPr>
        <p:spPr>
          <a:xfrm>
            <a:off x="7924800" y="6400800"/>
            <a:ext cx="3860800" cy="228600"/>
          </a:xfrm>
          <a:prstGeom prst="rect">
            <a:avLst/>
          </a:prstGeom>
          <a:noFill/>
          <a:ln>
            <a:noFill/>
          </a:ln>
        </p:spPr>
        <p:txBody>
          <a:bodyPr spcFirstLastPara="1" wrap="square" lIns="91425" tIns="45700" rIns="91425" bIns="45700" anchor="t"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4"/>
          <p:cNvSpPr txBox="1">
            <a:spLocks noGrp="1"/>
          </p:cNvSpPr>
          <p:nvPr>
            <p:ph type="sldNum" idx="12"/>
          </p:nvPr>
        </p:nvSpPr>
        <p:spPr>
          <a:xfrm>
            <a:off x="4876800" y="6386514"/>
            <a:ext cx="2844800" cy="211137"/>
          </a:xfrm>
          <a:prstGeom prst="rect">
            <a:avLst/>
          </a:prstGeom>
          <a:noFill/>
          <a:ln>
            <a:noFill/>
          </a:ln>
        </p:spPr>
        <p:txBody>
          <a:bodyPr spcFirstLastPara="1" wrap="square" lIns="91425" tIns="45700" rIns="91425" bIns="45700" anchor="t" anchorCtr="0">
            <a:noAutofit/>
          </a:bodyPr>
          <a:lstStyle>
            <a:lvl1pPr marL="0" marR="0" lvl="0" indent="0" algn="ctr">
              <a:spcBef>
                <a:spcPts val="0"/>
              </a:spcBef>
              <a:spcAft>
                <a:spcPts val="0"/>
              </a:spcAft>
              <a:buNone/>
              <a:defRPr sz="1000" b="1" i="0" u="none" strike="noStrike" cap="none">
                <a:solidFill>
                  <a:schemeClr val="dk1"/>
                </a:solidFill>
                <a:latin typeface="Verdana"/>
                <a:ea typeface="Verdana"/>
                <a:cs typeface="Verdana"/>
                <a:sym typeface="Verdana"/>
              </a:defRPr>
            </a:lvl1pPr>
            <a:lvl2pPr marL="0" marR="0" lvl="1" indent="0" algn="ctr">
              <a:spcBef>
                <a:spcPts val="0"/>
              </a:spcBef>
              <a:spcAft>
                <a:spcPts val="0"/>
              </a:spcAft>
              <a:buNone/>
              <a:defRPr sz="1000" b="1" i="0" u="none" strike="noStrike" cap="none">
                <a:solidFill>
                  <a:schemeClr val="dk1"/>
                </a:solidFill>
                <a:latin typeface="Verdana"/>
                <a:ea typeface="Verdana"/>
                <a:cs typeface="Verdana"/>
                <a:sym typeface="Verdana"/>
              </a:defRPr>
            </a:lvl2pPr>
            <a:lvl3pPr marL="0" marR="0" lvl="2" indent="0" algn="ctr">
              <a:spcBef>
                <a:spcPts val="0"/>
              </a:spcBef>
              <a:spcAft>
                <a:spcPts val="0"/>
              </a:spcAft>
              <a:buNone/>
              <a:defRPr sz="1000" b="1" i="0" u="none" strike="noStrike" cap="none">
                <a:solidFill>
                  <a:schemeClr val="dk1"/>
                </a:solidFill>
                <a:latin typeface="Verdana"/>
                <a:ea typeface="Verdana"/>
                <a:cs typeface="Verdana"/>
                <a:sym typeface="Verdana"/>
              </a:defRPr>
            </a:lvl3pPr>
            <a:lvl4pPr marL="0" marR="0" lvl="3" indent="0" algn="ctr">
              <a:spcBef>
                <a:spcPts val="0"/>
              </a:spcBef>
              <a:spcAft>
                <a:spcPts val="0"/>
              </a:spcAft>
              <a:buNone/>
              <a:defRPr sz="1000" b="1" i="0" u="none" strike="noStrike" cap="none">
                <a:solidFill>
                  <a:schemeClr val="dk1"/>
                </a:solidFill>
                <a:latin typeface="Verdana"/>
                <a:ea typeface="Verdana"/>
                <a:cs typeface="Verdana"/>
                <a:sym typeface="Verdana"/>
              </a:defRPr>
            </a:lvl4pPr>
            <a:lvl5pPr marL="0" marR="0" lvl="4" indent="0" algn="ctr">
              <a:spcBef>
                <a:spcPts val="0"/>
              </a:spcBef>
              <a:spcAft>
                <a:spcPts val="0"/>
              </a:spcAft>
              <a:buNone/>
              <a:defRPr sz="1000" b="1" i="0" u="none" strike="noStrike" cap="none">
                <a:solidFill>
                  <a:schemeClr val="dk1"/>
                </a:solidFill>
                <a:latin typeface="Verdana"/>
                <a:ea typeface="Verdana"/>
                <a:cs typeface="Verdana"/>
                <a:sym typeface="Verdana"/>
              </a:defRPr>
            </a:lvl5pPr>
            <a:lvl6pPr marL="0" marR="0" lvl="5" indent="0" algn="ctr">
              <a:spcBef>
                <a:spcPts val="0"/>
              </a:spcBef>
              <a:spcAft>
                <a:spcPts val="0"/>
              </a:spcAft>
              <a:buNone/>
              <a:defRPr sz="1000" b="1" i="0" u="none" strike="noStrike" cap="none">
                <a:solidFill>
                  <a:schemeClr val="dk1"/>
                </a:solidFill>
                <a:latin typeface="Verdana"/>
                <a:ea typeface="Verdana"/>
                <a:cs typeface="Verdana"/>
                <a:sym typeface="Verdana"/>
              </a:defRPr>
            </a:lvl6pPr>
            <a:lvl7pPr marL="0" marR="0" lvl="6" indent="0" algn="ctr">
              <a:spcBef>
                <a:spcPts val="0"/>
              </a:spcBef>
              <a:spcAft>
                <a:spcPts val="0"/>
              </a:spcAft>
              <a:buNone/>
              <a:defRPr sz="1000" b="1" i="0" u="none" strike="noStrike" cap="none">
                <a:solidFill>
                  <a:schemeClr val="dk1"/>
                </a:solidFill>
                <a:latin typeface="Verdana"/>
                <a:ea typeface="Verdana"/>
                <a:cs typeface="Verdana"/>
                <a:sym typeface="Verdana"/>
              </a:defRPr>
            </a:lvl7pPr>
            <a:lvl8pPr marL="0" marR="0" lvl="7" indent="0" algn="ctr">
              <a:spcBef>
                <a:spcPts val="0"/>
              </a:spcBef>
              <a:spcAft>
                <a:spcPts val="0"/>
              </a:spcAft>
              <a:buNone/>
              <a:defRPr sz="1000" b="1" i="0" u="none" strike="noStrike" cap="none">
                <a:solidFill>
                  <a:schemeClr val="dk1"/>
                </a:solidFill>
                <a:latin typeface="Verdana"/>
                <a:ea typeface="Verdana"/>
                <a:cs typeface="Verdana"/>
                <a:sym typeface="Verdana"/>
              </a:defRPr>
            </a:lvl8pPr>
            <a:lvl9pPr marL="0" marR="0" lvl="8" indent="0" algn="ctr">
              <a:spcBef>
                <a:spcPts val="0"/>
              </a:spcBef>
              <a:spcAft>
                <a:spcPts val="0"/>
              </a:spcAft>
              <a:buNone/>
              <a:defRPr sz="1000" b="1" i="0" u="none" strike="noStrike" cap="none">
                <a:solidFill>
                  <a:schemeClr val="dk1"/>
                </a:solidFill>
                <a:latin typeface="Verdana"/>
                <a:ea typeface="Verdana"/>
                <a:cs typeface="Verdana"/>
                <a:sym typeface="Verdana"/>
              </a:defRPr>
            </a:lvl9pPr>
          </a:lstStyle>
          <a:p>
            <a:fld id="{00000000-1234-1234-1234-123412341234}" type="slidenum">
              <a:rPr lang="en-US" smtClean="0"/>
              <a:pPr/>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55"/>
        <p:cNvGrpSpPr/>
        <p:nvPr/>
      </p:nvGrpSpPr>
      <p:grpSpPr>
        <a:xfrm>
          <a:off x="0" y="0"/>
          <a:ext cx="0" cy="0"/>
          <a:chOff x="0" y="0"/>
          <a:chExt cx="0" cy="0"/>
        </a:xfrm>
      </p:grpSpPr>
      <p:sp>
        <p:nvSpPr>
          <p:cNvPr id="156" name="Google Shape;156;g8e6a01cd38_2_60"/>
          <p:cNvSpPr txBox="1">
            <a:spLocks noGrp="1"/>
          </p:cNvSpPr>
          <p:nvPr>
            <p:ph type="dt" idx="10"/>
          </p:nvPr>
        </p:nvSpPr>
        <p:spPr>
          <a:xfrm>
            <a:off x="609600" y="6400800"/>
            <a:ext cx="3556000" cy="255588"/>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7" name="Google Shape;157;g8e6a01cd38_2_60"/>
          <p:cNvSpPr txBox="1">
            <a:spLocks noGrp="1"/>
          </p:cNvSpPr>
          <p:nvPr>
            <p:ph type="ftr" idx="11"/>
          </p:nvPr>
        </p:nvSpPr>
        <p:spPr>
          <a:xfrm>
            <a:off x="7924800" y="6400800"/>
            <a:ext cx="3860800" cy="228600"/>
          </a:xfrm>
          <a:prstGeom prst="rect">
            <a:avLst/>
          </a:prstGeom>
          <a:noFill/>
          <a:ln>
            <a:noFill/>
          </a:ln>
        </p:spPr>
        <p:txBody>
          <a:bodyPr spcFirstLastPara="1" wrap="square" lIns="91425" tIns="45700" rIns="91425" bIns="45700" anchor="t"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8" name="Google Shape;158;g8e6a01cd38_2_60"/>
          <p:cNvSpPr txBox="1">
            <a:spLocks noGrp="1"/>
          </p:cNvSpPr>
          <p:nvPr>
            <p:ph type="sldNum" idx="12"/>
          </p:nvPr>
        </p:nvSpPr>
        <p:spPr>
          <a:xfrm>
            <a:off x="4876800" y="6386514"/>
            <a:ext cx="2844800" cy="211137"/>
          </a:xfrm>
          <a:prstGeom prst="rect">
            <a:avLst/>
          </a:prstGeom>
          <a:noFill/>
          <a:ln>
            <a:noFill/>
          </a:ln>
        </p:spPr>
        <p:txBody>
          <a:bodyPr spcFirstLastPara="1" wrap="square" lIns="91425" tIns="45700" rIns="91425" bIns="45700" anchor="t" anchorCtr="0">
            <a:noAutofit/>
          </a:bodyPr>
          <a:lstStyle>
            <a:lvl1pPr marL="0" marR="0" lvl="0" indent="0" algn="ctr">
              <a:spcBef>
                <a:spcPts val="0"/>
              </a:spcBef>
              <a:spcAft>
                <a:spcPts val="0"/>
              </a:spcAft>
              <a:buNone/>
              <a:defRPr sz="1000" b="1" i="0" u="none" strike="noStrike" cap="none">
                <a:solidFill>
                  <a:schemeClr val="dk1"/>
                </a:solidFill>
                <a:latin typeface="Verdana"/>
                <a:ea typeface="Verdana"/>
                <a:cs typeface="Verdana"/>
                <a:sym typeface="Verdana"/>
              </a:defRPr>
            </a:lvl1pPr>
            <a:lvl2pPr marL="0" marR="0" lvl="1" indent="0" algn="ctr">
              <a:spcBef>
                <a:spcPts val="0"/>
              </a:spcBef>
              <a:spcAft>
                <a:spcPts val="0"/>
              </a:spcAft>
              <a:buNone/>
              <a:defRPr sz="1000" b="1" i="0" u="none" strike="noStrike" cap="none">
                <a:solidFill>
                  <a:schemeClr val="dk1"/>
                </a:solidFill>
                <a:latin typeface="Verdana"/>
                <a:ea typeface="Verdana"/>
                <a:cs typeface="Verdana"/>
                <a:sym typeface="Verdana"/>
              </a:defRPr>
            </a:lvl2pPr>
            <a:lvl3pPr marL="0" marR="0" lvl="2" indent="0" algn="ctr">
              <a:spcBef>
                <a:spcPts val="0"/>
              </a:spcBef>
              <a:spcAft>
                <a:spcPts val="0"/>
              </a:spcAft>
              <a:buNone/>
              <a:defRPr sz="1000" b="1" i="0" u="none" strike="noStrike" cap="none">
                <a:solidFill>
                  <a:schemeClr val="dk1"/>
                </a:solidFill>
                <a:latin typeface="Verdana"/>
                <a:ea typeface="Verdana"/>
                <a:cs typeface="Verdana"/>
                <a:sym typeface="Verdana"/>
              </a:defRPr>
            </a:lvl3pPr>
            <a:lvl4pPr marL="0" marR="0" lvl="3" indent="0" algn="ctr">
              <a:spcBef>
                <a:spcPts val="0"/>
              </a:spcBef>
              <a:spcAft>
                <a:spcPts val="0"/>
              </a:spcAft>
              <a:buNone/>
              <a:defRPr sz="1000" b="1" i="0" u="none" strike="noStrike" cap="none">
                <a:solidFill>
                  <a:schemeClr val="dk1"/>
                </a:solidFill>
                <a:latin typeface="Verdana"/>
                <a:ea typeface="Verdana"/>
                <a:cs typeface="Verdana"/>
                <a:sym typeface="Verdana"/>
              </a:defRPr>
            </a:lvl4pPr>
            <a:lvl5pPr marL="0" marR="0" lvl="4" indent="0" algn="ctr">
              <a:spcBef>
                <a:spcPts val="0"/>
              </a:spcBef>
              <a:spcAft>
                <a:spcPts val="0"/>
              </a:spcAft>
              <a:buNone/>
              <a:defRPr sz="1000" b="1" i="0" u="none" strike="noStrike" cap="none">
                <a:solidFill>
                  <a:schemeClr val="dk1"/>
                </a:solidFill>
                <a:latin typeface="Verdana"/>
                <a:ea typeface="Verdana"/>
                <a:cs typeface="Verdana"/>
                <a:sym typeface="Verdana"/>
              </a:defRPr>
            </a:lvl5pPr>
            <a:lvl6pPr marL="0" marR="0" lvl="5" indent="0" algn="ctr">
              <a:spcBef>
                <a:spcPts val="0"/>
              </a:spcBef>
              <a:spcAft>
                <a:spcPts val="0"/>
              </a:spcAft>
              <a:buNone/>
              <a:defRPr sz="1000" b="1" i="0" u="none" strike="noStrike" cap="none">
                <a:solidFill>
                  <a:schemeClr val="dk1"/>
                </a:solidFill>
                <a:latin typeface="Verdana"/>
                <a:ea typeface="Verdana"/>
                <a:cs typeface="Verdana"/>
                <a:sym typeface="Verdana"/>
              </a:defRPr>
            </a:lvl6pPr>
            <a:lvl7pPr marL="0" marR="0" lvl="6" indent="0" algn="ctr">
              <a:spcBef>
                <a:spcPts val="0"/>
              </a:spcBef>
              <a:spcAft>
                <a:spcPts val="0"/>
              </a:spcAft>
              <a:buNone/>
              <a:defRPr sz="1000" b="1" i="0" u="none" strike="noStrike" cap="none">
                <a:solidFill>
                  <a:schemeClr val="dk1"/>
                </a:solidFill>
                <a:latin typeface="Verdana"/>
                <a:ea typeface="Verdana"/>
                <a:cs typeface="Verdana"/>
                <a:sym typeface="Verdana"/>
              </a:defRPr>
            </a:lvl7pPr>
            <a:lvl8pPr marL="0" marR="0" lvl="7" indent="0" algn="ctr">
              <a:spcBef>
                <a:spcPts val="0"/>
              </a:spcBef>
              <a:spcAft>
                <a:spcPts val="0"/>
              </a:spcAft>
              <a:buNone/>
              <a:defRPr sz="1000" b="1" i="0" u="none" strike="noStrike" cap="none">
                <a:solidFill>
                  <a:schemeClr val="dk1"/>
                </a:solidFill>
                <a:latin typeface="Verdana"/>
                <a:ea typeface="Verdana"/>
                <a:cs typeface="Verdana"/>
                <a:sym typeface="Verdana"/>
              </a:defRPr>
            </a:lvl8pPr>
            <a:lvl9pPr marL="0" marR="0" lvl="8" indent="0" algn="ctr">
              <a:spcBef>
                <a:spcPts val="0"/>
              </a:spcBef>
              <a:spcAft>
                <a:spcPts val="0"/>
              </a:spcAft>
              <a:buNone/>
              <a:defRPr sz="1000" b="1" i="0" u="none" strike="noStrike" cap="none">
                <a:solidFill>
                  <a:schemeClr val="dk1"/>
                </a:solidFill>
                <a:latin typeface="Verdana"/>
                <a:ea typeface="Verdana"/>
                <a:cs typeface="Verdana"/>
                <a:sym typeface="Verdana"/>
              </a:defRPr>
            </a:lvl9pPr>
          </a:lstStyle>
          <a:p>
            <a:fld id="{00000000-1234-1234-1234-123412341234}" type="slidenum">
              <a:rPr lang="en-US" smtClean="0"/>
              <a:pPr/>
              <a:t>‹#›</a:t>
            </a:fld>
            <a:endParaRPr 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59"/>
        <p:cNvGrpSpPr/>
        <p:nvPr/>
      </p:nvGrpSpPr>
      <p:grpSpPr>
        <a:xfrm>
          <a:off x="0" y="0"/>
          <a:ext cx="0" cy="0"/>
          <a:chOff x="0" y="0"/>
          <a:chExt cx="0" cy="0"/>
        </a:xfrm>
      </p:grpSpPr>
      <p:sp>
        <p:nvSpPr>
          <p:cNvPr id="160" name="Google Shape;160;g8e6a01cd38_2_64"/>
          <p:cNvSpPr txBox="1">
            <a:spLocks noGrp="1"/>
          </p:cNvSpPr>
          <p:nvPr>
            <p:ph type="title"/>
          </p:nvPr>
        </p:nvSpPr>
        <p:spPr>
          <a:xfrm>
            <a:off x="609601" y="273050"/>
            <a:ext cx="4011084" cy="116205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sz="2000" b="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161" name="Google Shape;161;g8e6a01cd38_2_64"/>
          <p:cNvSpPr txBox="1">
            <a:spLocks noGrp="1"/>
          </p:cNvSpPr>
          <p:nvPr>
            <p:ph type="body" idx="1"/>
          </p:nvPr>
        </p:nvSpPr>
        <p:spPr>
          <a:xfrm>
            <a:off x="4766733" y="273051"/>
            <a:ext cx="6815667" cy="5853113"/>
          </a:xfrm>
          <a:prstGeom prst="rect">
            <a:avLst/>
          </a:prstGeom>
          <a:noFill/>
          <a:ln>
            <a:noFill/>
          </a:ln>
        </p:spPr>
        <p:txBody>
          <a:bodyPr spcFirstLastPara="1" wrap="square" lIns="91425" tIns="45700" rIns="91425" bIns="45700" anchor="t" anchorCtr="0">
            <a:noAutofit/>
          </a:bodyPr>
          <a:lstStyle>
            <a:lvl1pPr marL="457200" lvl="0" indent="-431800" algn="l">
              <a:spcBef>
                <a:spcPts val="640"/>
              </a:spcBef>
              <a:spcAft>
                <a:spcPts val="0"/>
              </a:spcAft>
              <a:buSzPts val="3200"/>
              <a:buChar char="❖"/>
              <a:defRPr sz="3200"/>
            </a:lvl1pPr>
            <a:lvl2pPr marL="914400" lvl="1" indent="-406400" algn="l">
              <a:spcBef>
                <a:spcPts val="560"/>
              </a:spcBef>
              <a:spcAft>
                <a:spcPts val="0"/>
              </a:spcAft>
              <a:buSzPts val="2800"/>
              <a:buChar char="▪"/>
              <a:defRPr sz="2800"/>
            </a:lvl2pPr>
            <a:lvl3pPr marL="1371600" lvl="2" indent="-381000" algn="l">
              <a:spcBef>
                <a:spcPts val="480"/>
              </a:spcBef>
              <a:spcAft>
                <a:spcPts val="0"/>
              </a:spcAft>
              <a:buSzPts val="2400"/>
              <a:buFont typeface="Arial"/>
              <a:buChar char="•"/>
              <a:defRPr sz="2400"/>
            </a:lvl3pPr>
            <a:lvl4pPr marL="1828800" lvl="3" indent="-355600" algn="l">
              <a:spcBef>
                <a:spcPts val="400"/>
              </a:spcBef>
              <a:spcAft>
                <a:spcPts val="0"/>
              </a:spcAft>
              <a:buClr>
                <a:schemeClr val="dk1"/>
              </a:buClr>
              <a:buSzPts val="2000"/>
              <a:buFont typeface="Arial"/>
              <a:buChar char="–"/>
              <a:defRPr sz="2000"/>
            </a:lvl4pPr>
            <a:lvl5pPr marL="2286000" lvl="4" indent="-355600" algn="l">
              <a:spcBef>
                <a:spcPts val="400"/>
              </a:spcBef>
              <a:spcAft>
                <a:spcPts val="0"/>
              </a:spcAft>
              <a:buClr>
                <a:schemeClr val="dk1"/>
              </a:buClr>
              <a:buSzPts val="2000"/>
              <a:buFont typeface="Arial"/>
              <a:buChar char="»"/>
              <a:defRPr sz="2000"/>
            </a:lvl5pPr>
            <a:lvl6pPr marL="2743200" lvl="5" indent="-355600" algn="l">
              <a:spcBef>
                <a:spcPts val="400"/>
              </a:spcBef>
              <a:spcAft>
                <a:spcPts val="0"/>
              </a:spcAft>
              <a:buClr>
                <a:schemeClr val="dk1"/>
              </a:buClr>
              <a:buSzPts val="2000"/>
              <a:buFont typeface="Arial"/>
              <a:buChar char="»"/>
              <a:defRPr sz="2000"/>
            </a:lvl6pPr>
            <a:lvl7pPr marL="3200400" lvl="6" indent="-355600" algn="l">
              <a:spcBef>
                <a:spcPts val="400"/>
              </a:spcBef>
              <a:spcAft>
                <a:spcPts val="0"/>
              </a:spcAft>
              <a:buClr>
                <a:schemeClr val="dk1"/>
              </a:buClr>
              <a:buSzPts val="2000"/>
              <a:buFont typeface="Arial"/>
              <a:buChar char="»"/>
              <a:defRPr sz="2000"/>
            </a:lvl7pPr>
            <a:lvl8pPr marL="3657600" lvl="7" indent="-355600" algn="l">
              <a:spcBef>
                <a:spcPts val="400"/>
              </a:spcBef>
              <a:spcAft>
                <a:spcPts val="0"/>
              </a:spcAft>
              <a:buClr>
                <a:schemeClr val="dk1"/>
              </a:buClr>
              <a:buSzPts val="2000"/>
              <a:buFont typeface="Arial"/>
              <a:buChar char="»"/>
              <a:defRPr sz="2000"/>
            </a:lvl8pPr>
            <a:lvl9pPr marL="4114800" lvl="8" indent="-355600" algn="l">
              <a:spcBef>
                <a:spcPts val="400"/>
              </a:spcBef>
              <a:spcAft>
                <a:spcPts val="0"/>
              </a:spcAft>
              <a:buClr>
                <a:schemeClr val="dk1"/>
              </a:buClr>
              <a:buSzPts val="2000"/>
              <a:buFont typeface="Arial"/>
              <a:buChar char="»"/>
              <a:defRPr sz="2000"/>
            </a:lvl9pPr>
          </a:lstStyle>
          <a:p>
            <a:endParaRPr/>
          </a:p>
        </p:txBody>
      </p:sp>
      <p:sp>
        <p:nvSpPr>
          <p:cNvPr id="162" name="Google Shape;162;g8e6a01cd38_2_64"/>
          <p:cNvSpPr txBox="1">
            <a:spLocks noGrp="1"/>
          </p:cNvSpPr>
          <p:nvPr>
            <p:ph type="body" idx="2"/>
          </p:nvPr>
        </p:nvSpPr>
        <p:spPr>
          <a:xfrm>
            <a:off x="609601" y="1435101"/>
            <a:ext cx="4011084" cy="4691063"/>
          </a:xfrm>
          <a:prstGeom prst="rect">
            <a:avLst/>
          </a:prstGeom>
          <a:noFill/>
          <a:ln>
            <a:noFill/>
          </a:ln>
        </p:spPr>
        <p:txBody>
          <a:bodyPr spcFirstLastPara="1" wrap="square" lIns="91425" tIns="45700" rIns="91425" bIns="45700" anchor="t" anchorCtr="0">
            <a:noAutofit/>
          </a:bodyPr>
          <a:lstStyle>
            <a:lvl1pPr marL="457200" lvl="0" indent="-228600" algn="l">
              <a:spcBef>
                <a:spcPts val="280"/>
              </a:spcBef>
              <a:spcAft>
                <a:spcPts val="0"/>
              </a:spcAft>
              <a:buSzPts val="1400"/>
              <a:buNone/>
              <a:defRPr sz="1400"/>
            </a:lvl1pPr>
            <a:lvl2pPr marL="914400" lvl="1" indent="-228600" algn="l">
              <a:spcBef>
                <a:spcPts val="240"/>
              </a:spcBef>
              <a:spcAft>
                <a:spcPts val="0"/>
              </a:spcAft>
              <a:buSzPts val="1200"/>
              <a:buNone/>
              <a:defRPr sz="1200"/>
            </a:lvl2pPr>
            <a:lvl3pPr marL="1371600" lvl="2" indent="-228600" algn="l">
              <a:spcBef>
                <a:spcPts val="200"/>
              </a:spcBef>
              <a:spcAft>
                <a:spcPts val="0"/>
              </a:spcAft>
              <a:buSzPts val="1000"/>
              <a:buFont typeface="Arial"/>
              <a:buNone/>
              <a:defRPr sz="1000"/>
            </a:lvl3pPr>
            <a:lvl4pPr marL="1828800" lvl="3" indent="-228600" algn="l">
              <a:spcBef>
                <a:spcPts val="180"/>
              </a:spcBef>
              <a:spcAft>
                <a:spcPts val="0"/>
              </a:spcAft>
              <a:buClr>
                <a:schemeClr val="dk1"/>
              </a:buClr>
              <a:buSzPts val="900"/>
              <a:buFont typeface="Arial"/>
              <a:buNone/>
              <a:defRPr sz="900"/>
            </a:lvl4pPr>
            <a:lvl5pPr marL="2286000" lvl="4" indent="-228600" algn="l">
              <a:spcBef>
                <a:spcPts val="180"/>
              </a:spcBef>
              <a:spcAft>
                <a:spcPts val="0"/>
              </a:spcAft>
              <a:buClr>
                <a:schemeClr val="dk1"/>
              </a:buClr>
              <a:buSzPts val="900"/>
              <a:buFont typeface="Arial"/>
              <a:buNone/>
              <a:defRPr sz="900"/>
            </a:lvl5pPr>
            <a:lvl6pPr marL="2743200" lvl="5" indent="-228600" algn="l">
              <a:spcBef>
                <a:spcPts val="180"/>
              </a:spcBef>
              <a:spcAft>
                <a:spcPts val="0"/>
              </a:spcAft>
              <a:buClr>
                <a:schemeClr val="dk1"/>
              </a:buClr>
              <a:buSzPts val="900"/>
              <a:buFont typeface="Arial"/>
              <a:buNone/>
              <a:defRPr sz="900"/>
            </a:lvl6pPr>
            <a:lvl7pPr marL="3200400" lvl="6" indent="-228600" algn="l">
              <a:spcBef>
                <a:spcPts val="180"/>
              </a:spcBef>
              <a:spcAft>
                <a:spcPts val="0"/>
              </a:spcAft>
              <a:buClr>
                <a:schemeClr val="dk1"/>
              </a:buClr>
              <a:buSzPts val="900"/>
              <a:buFont typeface="Arial"/>
              <a:buNone/>
              <a:defRPr sz="900"/>
            </a:lvl7pPr>
            <a:lvl8pPr marL="3657600" lvl="7" indent="-228600" algn="l">
              <a:spcBef>
                <a:spcPts val="180"/>
              </a:spcBef>
              <a:spcAft>
                <a:spcPts val="0"/>
              </a:spcAft>
              <a:buClr>
                <a:schemeClr val="dk1"/>
              </a:buClr>
              <a:buSzPts val="900"/>
              <a:buFont typeface="Arial"/>
              <a:buNone/>
              <a:defRPr sz="900"/>
            </a:lvl8pPr>
            <a:lvl9pPr marL="4114800" lvl="8" indent="-228600" algn="l">
              <a:spcBef>
                <a:spcPts val="180"/>
              </a:spcBef>
              <a:spcAft>
                <a:spcPts val="0"/>
              </a:spcAft>
              <a:buClr>
                <a:schemeClr val="dk1"/>
              </a:buClr>
              <a:buSzPts val="900"/>
              <a:buFont typeface="Arial"/>
              <a:buNone/>
              <a:defRPr sz="900"/>
            </a:lvl9pPr>
          </a:lstStyle>
          <a:p>
            <a:endParaRPr/>
          </a:p>
        </p:txBody>
      </p:sp>
      <p:sp>
        <p:nvSpPr>
          <p:cNvPr id="163" name="Google Shape;163;g8e6a01cd38_2_64"/>
          <p:cNvSpPr txBox="1">
            <a:spLocks noGrp="1"/>
          </p:cNvSpPr>
          <p:nvPr>
            <p:ph type="dt" idx="10"/>
          </p:nvPr>
        </p:nvSpPr>
        <p:spPr>
          <a:xfrm>
            <a:off x="609600" y="6400800"/>
            <a:ext cx="3556000" cy="255588"/>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4" name="Google Shape;164;g8e6a01cd38_2_64"/>
          <p:cNvSpPr txBox="1">
            <a:spLocks noGrp="1"/>
          </p:cNvSpPr>
          <p:nvPr>
            <p:ph type="ftr" idx="11"/>
          </p:nvPr>
        </p:nvSpPr>
        <p:spPr>
          <a:xfrm>
            <a:off x="7924800" y="6400800"/>
            <a:ext cx="3860800" cy="228600"/>
          </a:xfrm>
          <a:prstGeom prst="rect">
            <a:avLst/>
          </a:prstGeom>
          <a:noFill/>
          <a:ln>
            <a:noFill/>
          </a:ln>
        </p:spPr>
        <p:txBody>
          <a:bodyPr spcFirstLastPara="1" wrap="square" lIns="91425" tIns="45700" rIns="91425" bIns="45700" anchor="t"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5" name="Google Shape;165;g8e6a01cd38_2_64"/>
          <p:cNvSpPr txBox="1">
            <a:spLocks noGrp="1"/>
          </p:cNvSpPr>
          <p:nvPr>
            <p:ph type="sldNum" idx="12"/>
          </p:nvPr>
        </p:nvSpPr>
        <p:spPr>
          <a:xfrm>
            <a:off x="4876800" y="6386514"/>
            <a:ext cx="2844800" cy="211137"/>
          </a:xfrm>
          <a:prstGeom prst="rect">
            <a:avLst/>
          </a:prstGeom>
          <a:noFill/>
          <a:ln>
            <a:noFill/>
          </a:ln>
        </p:spPr>
        <p:txBody>
          <a:bodyPr spcFirstLastPara="1" wrap="square" lIns="91425" tIns="45700" rIns="91425" bIns="45700" anchor="t" anchorCtr="0">
            <a:noAutofit/>
          </a:bodyPr>
          <a:lstStyle>
            <a:lvl1pPr marL="0" marR="0" lvl="0" indent="0" algn="ctr">
              <a:spcBef>
                <a:spcPts val="0"/>
              </a:spcBef>
              <a:spcAft>
                <a:spcPts val="0"/>
              </a:spcAft>
              <a:buNone/>
              <a:defRPr sz="1000" b="1" i="0" u="none" strike="noStrike" cap="none">
                <a:solidFill>
                  <a:schemeClr val="dk1"/>
                </a:solidFill>
                <a:latin typeface="Verdana"/>
                <a:ea typeface="Verdana"/>
                <a:cs typeface="Verdana"/>
                <a:sym typeface="Verdana"/>
              </a:defRPr>
            </a:lvl1pPr>
            <a:lvl2pPr marL="0" marR="0" lvl="1" indent="0" algn="ctr">
              <a:spcBef>
                <a:spcPts val="0"/>
              </a:spcBef>
              <a:spcAft>
                <a:spcPts val="0"/>
              </a:spcAft>
              <a:buNone/>
              <a:defRPr sz="1000" b="1" i="0" u="none" strike="noStrike" cap="none">
                <a:solidFill>
                  <a:schemeClr val="dk1"/>
                </a:solidFill>
                <a:latin typeface="Verdana"/>
                <a:ea typeface="Verdana"/>
                <a:cs typeface="Verdana"/>
                <a:sym typeface="Verdana"/>
              </a:defRPr>
            </a:lvl2pPr>
            <a:lvl3pPr marL="0" marR="0" lvl="2" indent="0" algn="ctr">
              <a:spcBef>
                <a:spcPts val="0"/>
              </a:spcBef>
              <a:spcAft>
                <a:spcPts val="0"/>
              </a:spcAft>
              <a:buNone/>
              <a:defRPr sz="1000" b="1" i="0" u="none" strike="noStrike" cap="none">
                <a:solidFill>
                  <a:schemeClr val="dk1"/>
                </a:solidFill>
                <a:latin typeface="Verdana"/>
                <a:ea typeface="Verdana"/>
                <a:cs typeface="Verdana"/>
                <a:sym typeface="Verdana"/>
              </a:defRPr>
            </a:lvl3pPr>
            <a:lvl4pPr marL="0" marR="0" lvl="3" indent="0" algn="ctr">
              <a:spcBef>
                <a:spcPts val="0"/>
              </a:spcBef>
              <a:spcAft>
                <a:spcPts val="0"/>
              </a:spcAft>
              <a:buNone/>
              <a:defRPr sz="1000" b="1" i="0" u="none" strike="noStrike" cap="none">
                <a:solidFill>
                  <a:schemeClr val="dk1"/>
                </a:solidFill>
                <a:latin typeface="Verdana"/>
                <a:ea typeface="Verdana"/>
                <a:cs typeface="Verdana"/>
                <a:sym typeface="Verdana"/>
              </a:defRPr>
            </a:lvl4pPr>
            <a:lvl5pPr marL="0" marR="0" lvl="4" indent="0" algn="ctr">
              <a:spcBef>
                <a:spcPts val="0"/>
              </a:spcBef>
              <a:spcAft>
                <a:spcPts val="0"/>
              </a:spcAft>
              <a:buNone/>
              <a:defRPr sz="1000" b="1" i="0" u="none" strike="noStrike" cap="none">
                <a:solidFill>
                  <a:schemeClr val="dk1"/>
                </a:solidFill>
                <a:latin typeface="Verdana"/>
                <a:ea typeface="Verdana"/>
                <a:cs typeface="Verdana"/>
                <a:sym typeface="Verdana"/>
              </a:defRPr>
            </a:lvl5pPr>
            <a:lvl6pPr marL="0" marR="0" lvl="5" indent="0" algn="ctr">
              <a:spcBef>
                <a:spcPts val="0"/>
              </a:spcBef>
              <a:spcAft>
                <a:spcPts val="0"/>
              </a:spcAft>
              <a:buNone/>
              <a:defRPr sz="1000" b="1" i="0" u="none" strike="noStrike" cap="none">
                <a:solidFill>
                  <a:schemeClr val="dk1"/>
                </a:solidFill>
                <a:latin typeface="Verdana"/>
                <a:ea typeface="Verdana"/>
                <a:cs typeface="Verdana"/>
                <a:sym typeface="Verdana"/>
              </a:defRPr>
            </a:lvl6pPr>
            <a:lvl7pPr marL="0" marR="0" lvl="6" indent="0" algn="ctr">
              <a:spcBef>
                <a:spcPts val="0"/>
              </a:spcBef>
              <a:spcAft>
                <a:spcPts val="0"/>
              </a:spcAft>
              <a:buNone/>
              <a:defRPr sz="1000" b="1" i="0" u="none" strike="noStrike" cap="none">
                <a:solidFill>
                  <a:schemeClr val="dk1"/>
                </a:solidFill>
                <a:latin typeface="Verdana"/>
                <a:ea typeface="Verdana"/>
                <a:cs typeface="Verdana"/>
                <a:sym typeface="Verdana"/>
              </a:defRPr>
            </a:lvl7pPr>
            <a:lvl8pPr marL="0" marR="0" lvl="7" indent="0" algn="ctr">
              <a:spcBef>
                <a:spcPts val="0"/>
              </a:spcBef>
              <a:spcAft>
                <a:spcPts val="0"/>
              </a:spcAft>
              <a:buNone/>
              <a:defRPr sz="1000" b="1" i="0" u="none" strike="noStrike" cap="none">
                <a:solidFill>
                  <a:schemeClr val="dk1"/>
                </a:solidFill>
                <a:latin typeface="Verdana"/>
                <a:ea typeface="Verdana"/>
                <a:cs typeface="Verdana"/>
                <a:sym typeface="Verdana"/>
              </a:defRPr>
            </a:lvl8pPr>
            <a:lvl9pPr marL="0" marR="0" lvl="8" indent="0" algn="ctr">
              <a:spcBef>
                <a:spcPts val="0"/>
              </a:spcBef>
              <a:spcAft>
                <a:spcPts val="0"/>
              </a:spcAft>
              <a:buNone/>
              <a:defRPr sz="1000" b="1" i="0" u="none" strike="noStrike" cap="none">
                <a:solidFill>
                  <a:schemeClr val="dk1"/>
                </a:solidFill>
                <a:latin typeface="Verdana"/>
                <a:ea typeface="Verdana"/>
                <a:cs typeface="Verdana"/>
                <a:sym typeface="Verdana"/>
              </a:defRPr>
            </a:lvl9pPr>
          </a:lstStyle>
          <a:p>
            <a:fld id="{00000000-1234-1234-1234-123412341234}" type="slidenum">
              <a:rPr lang="en-US" smtClean="0"/>
              <a:pPr/>
              <a:t>‹#›</a:t>
            </a:fld>
            <a:endParaRPr 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66"/>
        <p:cNvGrpSpPr/>
        <p:nvPr/>
      </p:nvGrpSpPr>
      <p:grpSpPr>
        <a:xfrm>
          <a:off x="0" y="0"/>
          <a:ext cx="0" cy="0"/>
          <a:chOff x="0" y="0"/>
          <a:chExt cx="0" cy="0"/>
        </a:xfrm>
      </p:grpSpPr>
      <p:sp>
        <p:nvSpPr>
          <p:cNvPr id="167" name="Google Shape;167;g8e6a01cd38_2_71"/>
          <p:cNvSpPr txBox="1">
            <a:spLocks noGrp="1"/>
          </p:cNvSpPr>
          <p:nvPr>
            <p:ph type="title"/>
          </p:nvPr>
        </p:nvSpPr>
        <p:spPr>
          <a:xfrm>
            <a:off x="2389717" y="4800600"/>
            <a:ext cx="7315200" cy="566738"/>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sz="2000" b="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168" name="Google Shape;168;g8e6a01cd38_2_71"/>
          <p:cNvSpPr>
            <a:spLocks noGrp="1"/>
          </p:cNvSpPr>
          <p:nvPr>
            <p:ph type="pic" idx="2"/>
          </p:nvPr>
        </p:nvSpPr>
        <p:spPr>
          <a:xfrm>
            <a:off x="2389717" y="612775"/>
            <a:ext cx="7315200" cy="4114800"/>
          </a:xfrm>
          <a:prstGeom prst="rect">
            <a:avLst/>
          </a:prstGeom>
          <a:noFill/>
          <a:ln>
            <a:noFill/>
          </a:ln>
        </p:spPr>
        <p:txBody>
          <a:bodyPr spcFirstLastPara="1" wrap="square" lIns="91425" tIns="45700" rIns="91425" bIns="45700" anchor="t" anchorCtr="0">
            <a:noAutofit/>
          </a:bodyPr>
          <a:lstStyle>
            <a:lvl1pPr marR="0" lvl="0" algn="l" rtl="0">
              <a:spcBef>
                <a:spcPts val="640"/>
              </a:spcBef>
              <a:spcAft>
                <a:spcPts val="0"/>
              </a:spcAft>
              <a:buClr>
                <a:schemeClr val="hlink"/>
              </a:buClr>
              <a:buSzPts val="3200"/>
              <a:buFont typeface="Noto Sans Symbols"/>
              <a:buNone/>
              <a:defRPr sz="3200" b="0" i="0" u="none" strike="noStrike" cap="none">
                <a:solidFill>
                  <a:schemeClr val="dk1"/>
                </a:solidFill>
                <a:latin typeface="Verdana"/>
                <a:ea typeface="Verdana"/>
                <a:cs typeface="Verdana"/>
                <a:sym typeface="Verdana"/>
              </a:defRPr>
            </a:lvl1pPr>
            <a:lvl2pPr marR="0" lvl="1" algn="l" rtl="0">
              <a:spcBef>
                <a:spcPts val="560"/>
              </a:spcBef>
              <a:spcAft>
                <a:spcPts val="0"/>
              </a:spcAft>
              <a:buClr>
                <a:schemeClr val="accent1"/>
              </a:buClr>
              <a:buSzPts val="2800"/>
              <a:buFont typeface="Noto Sans Symbols"/>
              <a:buNone/>
              <a:defRPr sz="2800" b="0" i="0" u="none" strike="noStrike" cap="none">
                <a:solidFill>
                  <a:schemeClr val="dk1"/>
                </a:solidFill>
                <a:latin typeface="Arial"/>
                <a:ea typeface="Arial"/>
                <a:cs typeface="Arial"/>
                <a:sym typeface="Arial"/>
              </a:defRPr>
            </a:lvl2pPr>
            <a:lvl3pPr marR="0" lvl="2" algn="l" rtl="0">
              <a:spcBef>
                <a:spcPts val="48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4pPr>
            <a:lvl5pPr marR="0" lvl="4"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5pPr>
            <a:lvl6pPr marR="0" lvl="5"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6pPr>
            <a:lvl7pPr marR="0" lvl="6"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7pPr>
            <a:lvl8pPr marR="0" lvl="7"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8pPr>
            <a:lvl9pPr marR="0" lvl="8"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9pPr>
          </a:lstStyle>
          <a:p>
            <a:endParaRPr/>
          </a:p>
        </p:txBody>
      </p:sp>
      <p:sp>
        <p:nvSpPr>
          <p:cNvPr id="169" name="Google Shape;169;g8e6a01cd38_2_71"/>
          <p:cNvSpPr txBox="1">
            <a:spLocks noGrp="1"/>
          </p:cNvSpPr>
          <p:nvPr>
            <p:ph type="body" idx="1"/>
          </p:nvPr>
        </p:nvSpPr>
        <p:spPr>
          <a:xfrm>
            <a:off x="2389717" y="5367338"/>
            <a:ext cx="7315200" cy="804862"/>
          </a:xfrm>
          <a:prstGeom prst="rect">
            <a:avLst/>
          </a:prstGeom>
          <a:noFill/>
          <a:ln>
            <a:noFill/>
          </a:ln>
        </p:spPr>
        <p:txBody>
          <a:bodyPr spcFirstLastPara="1" wrap="square" lIns="91425" tIns="45700" rIns="91425" bIns="45700" anchor="t" anchorCtr="0">
            <a:noAutofit/>
          </a:bodyPr>
          <a:lstStyle>
            <a:lvl1pPr marL="457200" lvl="0" indent="-228600" algn="l">
              <a:spcBef>
                <a:spcPts val="280"/>
              </a:spcBef>
              <a:spcAft>
                <a:spcPts val="0"/>
              </a:spcAft>
              <a:buSzPts val="1400"/>
              <a:buNone/>
              <a:defRPr sz="1400"/>
            </a:lvl1pPr>
            <a:lvl2pPr marL="914400" lvl="1" indent="-228600" algn="l">
              <a:spcBef>
                <a:spcPts val="240"/>
              </a:spcBef>
              <a:spcAft>
                <a:spcPts val="0"/>
              </a:spcAft>
              <a:buSzPts val="1200"/>
              <a:buNone/>
              <a:defRPr sz="1200"/>
            </a:lvl2pPr>
            <a:lvl3pPr marL="1371600" lvl="2" indent="-228600" algn="l">
              <a:spcBef>
                <a:spcPts val="200"/>
              </a:spcBef>
              <a:spcAft>
                <a:spcPts val="0"/>
              </a:spcAft>
              <a:buSzPts val="1000"/>
              <a:buFont typeface="Arial"/>
              <a:buNone/>
              <a:defRPr sz="1000"/>
            </a:lvl3pPr>
            <a:lvl4pPr marL="1828800" lvl="3" indent="-228600" algn="l">
              <a:spcBef>
                <a:spcPts val="180"/>
              </a:spcBef>
              <a:spcAft>
                <a:spcPts val="0"/>
              </a:spcAft>
              <a:buClr>
                <a:schemeClr val="dk1"/>
              </a:buClr>
              <a:buSzPts val="900"/>
              <a:buFont typeface="Arial"/>
              <a:buNone/>
              <a:defRPr sz="900"/>
            </a:lvl4pPr>
            <a:lvl5pPr marL="2286000" lvl="4" indent="-228600" algn="l">
              <a:spcBef>
                <a:spcPts val="180"/>
              </a:spcBef>
              <a:spcAft>
                <a:spcPts val="0"/>
              </a:spcAft>
              <a:buClr>
                <a:schemeClr val="dk1"/>
              </a:buClr>
              <a:buSzPts val="900"/>
              <a:buFont typeface="Arial"/>
              <a:buNone/>
              <a:defRPr sz="900"/>
            </a:lvl5pPr>
            <a:lvl6pPr marL="2743200" lvl="5" indent="-228600" algn="l">
              <a:spcBef>
                <a:spcPts val="180"/>
              </a:spcBef>
              <a:spcAft>
                <a:spcPts val="0"/>
              </a:spcAft>
              <a:buClr>
                <a:schemeClr val="dk1"/>
              </a:buClr>
              <a:buSzPts val="900"/>
              <a:buFont typeface="Arial"/>
              <a:buNone/>
              <a:defRPr sz="900"/>
            </a:lvl6pPr>
            <a:lvl7pPr marL="3200400" lvl="6" indent="-228600" algn="l">
              <a:spcBef>
                <a:spcPts val="180"/>
              </a:spcBef>
              <a:spcAft>
                <a:spcPts val="0"/>
              </a:spcAft>
              <a:buClr>
                <a:schemeClr val="dk1"/>
              </a:buClr>
              <a:buSzPts val="900"/>
              <a:buFont typeface="Arial"/>
              <a:buNone/>
              <a:defRPr sz="900"/>
            </a:lvl7pPr>
            <a:lvl8pPr marL="3657600" lvl="7" indent="-228600" algn="l">
              <a:spcBef>
                <a:spcPts val="180"/>
              </a:spcBef>
              <a:spcAft>
                <a:spcPts val="0"/>
              </a:spcAft>
              <a:buClr>
                <a:schemeClr val="dk1"/>
              </a:buClr>
              <a:buSzPts val="900"/>
              <a:buFont typeface="Arial"/>
              <a:buNone/>
              <a:defRPr sz="900"/>
            </a:lvl8pPr>
            <a:lvl9pPr marL="4114800" lvl="8" indent="-228600" algn="l">
              <a:spcBef>
                <a:spcPts val="180"/>
              </a:spcBef>
              <a:spcAft>
                <a:spcPts val="0"/>
              </a:spcAft>
              <a:buClr>
                <a:schemeClr val="dk1"/>
              </a:buClr>
              <a:buSzPts val="900"/>
              <a:buFont typeface="Arial"/>
              <a:buNone/>
              <a:defRPr sz="900"/>
            </a:lvl9pPr>
          </a:lstStyle>
          <a:p>
            <a:endParaRPr/>
          </a:p>
        </p:txBody>
      </p:sp>
      <p:sp>
        <p:nvSpPr>
          <p:cNvPr id="170" name="Google Shape;170;g8e6a01cd38_2_71"/>
          <p:cNvSpPr txBox="1">
            <a:spLocks noGrp="1"/>
          </p:cNvSpPr>
          <p:nvPr>
            <p:ph type="dt" idx="10"/>
          </p:nvPr>
        </p:nvSpPr>
        <p:spPr>
          <a:xfrm>
            <a:off x="609600" y="6400800"/>
            <a:ext cx="3556000" cy="255588"/>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1" name="Google Shape;171;g8e6a01cd38_2_71"/>
          <p:cNvSpPr txBox="1">
            <a:spLocks noGrp="1"/>
          </p:cNvSpPr>
          <p:nvPr>
            <p:ph type="ftr" idx="11"/>
          </p:nvPr>
        </p:nvSpPr>
        <p:spPr>
          <a:xfrm>
            <a:off x="7924800" y="6400800"/>
            <a:ext cx="3860800" cy="228600"/>
          </a:xfrm>
          <a:prstGeom prst="rect">
            <a:avLst/>
          </a:prstGeom>
          <a:noFill/>
          <a:ln>
            <a:noFill/>
          </a:ln>
        </p:spPr>
        <p:txBody>
          <a:bodyPr spcFirstLastPara="1" wrap="square" lIns="91425" tIns="45700" rIns="91425" bIns="45700" anchor="t"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2" name="Google Shape;172;g8e6a01cd38_2_71"/>
          <p:cNvSpPr txBox="1">
            <a:spLocks noGrp="1"/>
          </p:cNvSpPr>
          <p:nvPr>
            <p:ph type="sldNum" idx="12"/>
          </p:nvPr>
        </p:nvSpPr>
        <p:spPr>
          <a:xfrm>
            <a:off x="4876800" y="6386514"/>
            <a:ext cx="2844800" cy="211137"/>
          </a:xfrm>
          <a:prstGeom prst="rect">
            <a:avLst/>
          </a:prstGeom>
          <a:noFill/>
          <a:ln>
            <a:noFill/>
          </a:ln>
        </p:spPr>
        <p:txBody>
          <a:bodyPr spcFirstLastPara="1" wrap="square" lIns="91425" tIns="45700" rIns="91425" bIns="45700" anchor="t" anchorCtr="0">
            <a:noAutofit/>
          </a:bodyPr>
          <a:lstStyle>
            <a:lvl1pPr marL="0" marR="0" lvl="0" indent="0" algn="ctr">
              <a:spcBef>
                <a:spcPts val="0"/>
              </a:spcBef>
              <a:spcAft>
                <a:spcPts val="0"/>
              </a:spcAft>
              <a:buNone/>
              <a:defRPr sz="1000" b="1" i="0" u="none" strike="noStrike" cap="none">
                <a:solidFill>
                  <a:schemeClr val="dk1"/>
                </a:solidFill>
                <a:latin typeface="Verdana"/>
                <a:ea typeface="Verdana"/>
                <a:cs typeface="Verdana"/>
                <a:sym typeface="Verdana"/>
              </a:defRPr>
            </a:lvl1pPr>
            <a:lvl2pPr marL="0" marR="0" lvl="1" indent="0" algn="ctr">
              <a:spcBef>
                <a:spcPts val="0"/>
              </a:spcBef>
              <a:spcAft>
                <a:spcPts val="0"/>
              </a:spcAft>
              <a:buNone/>
              <a:defRPr sz="1000" b="1" i="0" u="none" strike="noStrike" cap="none">
                <a:solidFill>
                  <a:schemeClr val="dk1"/>
                </a:solidFill>
                <a:latin typeface="Verdana"/>
                <a:ea typeface="Verdana"/>
                <a:cs typeface="Verdana"/>
                <a:sym typeface="Verdana"/>
              </a:defRPr>
            </a:lvl2pPr>
            <a:lvl3pPr marL="0" marR="0" lvl="2" indent="0" algn="ctr">
              <a:spcBef>
                <a:spcPts val="0"/>
              </a:spcBef>
              <a:spcAft>
                <a:spcPts val="0"/>
              </a:spcAft>
              <a:buNone/>
              <a:defRPr sz="1000" b="1" i="0" u="none" strike="noStrike" cap="none">
                <a:solidFill>
                  <a:schemeClr val="dk1"/>
                </a:solidFill>
                <a:latin typeface="Verdana"/>
                <a:ea typeface="Verdana"/>
                <a:cs typeface="Verdana"/>
                <a:sym typeface="Verdana"/>
              </a:defRPr>
            </a:lvl3pPr>
            <a:lvl4pPr marL="0" marR="0" lvl="3" indent="0" algn="ctr">
              <a:spcBef>
                <a:spcPts val="0"/>
              </a:spcBef>
              <a:spcAft>
                <a:spcPts val="0"/>
              </a:spcAft>
              <a:buNone/>
              <a:defRPr sz="1000" b="1" i="0" u="none" strike="noStrike" cap="none">
                <a:solidFill>
                  <a:schemeClr val="dk1"/>
                </a:solidFill>
                <a:latin typeface="Verdana"/>
                <a:ea typeface="Verdana"/>
                <a:cs typeface="Verdana"/>
                <a:sym typeface="Verdana"/>
              </a:defRPr>
            </a:lvl4pPr>
            <a:lvl5pPr marL="0" marR="0" lvl="4" indent="0" algn="ctr">
              <a:spcBef>
                <a:spcPts val="0"/>
              </a:spcBef>
              <a:spcAft>
                <a:spcPts val="0"/>
              </a:spcAft>
              <a:buNone/>
              <a:defRPr sz="1000" b="1" i="0" u="none" strike="noStrike" cap="none">
                <a:solidFill>
                  <a:schemeClr val="dk1"/>
                </a:solidFill>
                <a:latin typeface="Verdana"/>
                <a:ea typeface="Verdana"/>
                <a:cs typeface="Verdana"/>
                <a:sym typeface="Verdana"/>
              </a:defRPr>
            </a:lvl5pPr>
            <a:lvl6pPr marL="0" marR="0" lvl="5" indent="0" algn="ctr">
              <a:spcBef>
                <a:spcPts val="0"/>
              </a:spcBef>
              <a:spcAft>
                <a:spcPts val="0"/>
              </a:spcAft>
              <a:buNone/>
              <a:defRPr sz="1000" b="1" i="0" u="none" strike="noStrike" cap="none">
                <a:solidFill>
                  <a:schemeClr val="dk1"/>
                </a:solidFill>
                <a:latin typeface="Verdana"/>
                <a:ea typeface="Verdana"/>
                <a:cs typeface="Verdana"/>
                <a:sym typeface="Verdana"/>
              </a:defRPr>
            </a:lvl6pPr>
            <a:lvl7pPr marL="0" marR="0" lvl="6" indent="0" algn="ctr">
              <a:spcBef>
                <a:spcPts val="0"/>
              </a:spcBef>
              <a:spcAft>
                <a:spcPts val="0"/>
              </a:spcAft>
              <a:buNone/>
              <a:defRPr sz="1000" b="1" i="0" u="none" strike="noStrike" cap="none">
                <a:solidFill>
                  <a:schemeClr val="dk1"/>
                </a:solidFill>
                <a:latin typeface="Verdana"/>
                <a:ea typeface="Verdana"/>
                <a:cs typeface="Verdana"/>
                <a:sym typeface="Verdana"/>
              </a:defRPr>
            </a:lvl7pPr>
            <a:lvl8pPr marL="0" marR="0" lvl="7" indent="0" algn="ctr">
              <a:spcBef>
                <a:spcPts val="0"/>
              </a:spcBef>
              <a:spcAft>
                <a:spcPts val="0"/>
              </a:spcAft>
              <a:buNone/>
              <a:defRPr sz="1000" b="1" i="0" u="none" strike="noStrike" cap="none">
                <a:solidFill>
                  <a:schemeClr val="dk1"/>
                </a:solidFill>
                <a:latin typeface="Verdana"/>
                <a:ea typeface="Verdana"/>
                <a:cs typeface="Verdana"/>
                <a:sym typeface="Verdana"/>
              </a:defRPr>
            </a:lvl8pPr>
            <a:lvl9pPr marL="0" marR="0" lvl="8" indent="0" algn="ctr">
              <a:spcBef>
                <a:spcPts val="0"/>
              </a:spcBef>
              <a:spcAft>
                <a:spcPts val="0"/>
              </a:spcAft>
              <a:buNone/>
              <a:defRPr sz="1000" b="1" i="0" u="none" strike="noStrike" cap="none">
                <a:solidFill>
                  <a:schemeClr val="dk1"/>
                </a:solidFill>
                <a:latin typeface="Verdana"/>
                <a:ea typeface="Verdana"/>
                <a:cs typeface="Verdana"/>
                <a:sym typeface="Verdana"/>
              </a:defRPr>
            </a:lvl9pPr>
          </a:lstStyle>
          <a:p>
            <a:fld id="{00000000-1234-1234-1234-123412341234}" type="slidenum">
              <a:rPr lang="en-US" smtClean="0"/>
              <a:pPr/>
              <a:t>‹#›</a:t>
            </a:fld>
            <a:endParaRPr 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73"/>
        <p:cNvGrpSpPr/>
        <p:nvPr/>
      </p:nvGrpSpPr>
      <p:grpSpPr>
        <a:xfrm>
          <a:off x="0" y="0"/>
          <a:ext cx="0" cy="0"/>
          <a:chOff x="0" y="0"/>
          <a:chExt cx="0" cy="0"/>
        </a:xfrm>
      </p:grpSpPr>
      <p:sp>
        <p:nvSpPr>
          <p:cNvPr id="174" name="Google Shape;174;g8e6a01cd38_2_78"/>
          <p:cNvSpPr txBox="1">
            <a:spLocks noGrp="1"/>
          </p:cNvSpPr>
          <p:nvPr>
            <p:ph type="title"/>
          </p:nvPr>
        </p:nvSpPr>
        <p:spPr>
          <a:xfrm>
            <a:off x="730251" y="319088"/>
            <a:ext cx="9550400" cy="563562"/>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175" name="Google Shape;175;g8e6a01cd38_2_78"/>
          <p:cNvSpPr txBox="1">
            <a:spLocks noGrp="1"/>
          </p:cNvSpPr>
          <p:nvPr>
            <p:ph type="body" idx="1"/>
          </p:nvPr>
        </p:nvSpPr>
        <p:spPr>
          <a:xfrm rot="5400000">
            <a:off x="3471863" y="-1785938"/>
            <a:ext cx="5248275" cy="10972800"/>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SzPts val="1800"/>
              <a:buChar char="❖"/>
              <a:defRPr/>
            </a:lvl1pPr>
            <a:lvl2pPr marL="914400" lvl="1" indent="-342900" algn="l">
              <a:spcBef>
                <a:spcPts val="360"/>
              </a:spcBef>
              <a:spcAft>
                <a:spcPts val="0"/>
              </a:spcAft>
              <a:buSzPts val="1800"/>
              <a:buChar char="▪"/>
              <a:defRPr/>
            </a:lvl2pPr>
            <a:lvl3pPr marL="1371600" lvl="2" indent="-342900" algn="l">
              <a:spcBef>
                <a:spcPts val="360"/>
              </a:spcBef>
              <a:spcAft>
                <a:spcPts val="0"/>
              </a:spcAft>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76" name="Google Shape;176;g8e6a01cd38_2_78"/>
          <p:cNvSpPr txBox="1">
            <a:spLocks noGrp="1"/>
          </p:cNvSpPr>
          <p:nvPr>
            <p:ph type="dt" idx="10"/>
          </p:nvPr>
        </p:nvSpPr>
        <p:spPr>
          <a:xfrm>
            <a:off x="609600" y="6400800"/>
            <a:ext cx="3556000" cy="255588"/>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7" name="Google Shape;177;g8e6a01cd38_2_78"/>
          <p:cNvSpPr txBox="1">
            <a:spLocks noGrp="1"/>
          </p:cNvSpPr>
          <p:nvPr>
            <p:ph type="ftr" idx="11"/>
          </p:nvPr>
        </p:nvSpPr>
        <p:spPr>
          <a:xfrm>
            <a:off x="7924800" y="6400800"/>
            <a:ext cx="3860800" cy="228600"/>
          </a:xfrm>
          <a:prstGeom prst="rect">
            <a:avLst/>
          </a:prstGeom>
          <a:noFill/>
          <a:ln>
            <a:noFill/>
          </a:ln>
        </p:spPr>
        <p:txBody>
          <a:bodyPr spcFirstLastPara="1" wrap="square" lIns="91425" tIns="45700" rIns="91425" bIns="45700" anchor="t"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8" name="Google Shape;178;g8e6a01cd38_2_78"/>
          <p:cNvSpPr txBox="1">
            <a:spLocks noGrp="1"/>
          </p:cNvSpPr>
          <p:nvPr>
            <p:ph type="sldNum" idx="12"/>
          </p:nvPr>
        </p:nvSpPr>
        <p:spPr>
          <a:xfrm>
            <a:off x="4876800" y="6386514"/>
            <a:ext cx="2844800" cy="211137"/>
          </a:xfrm>
          <a:prstGeom prst="rect">
            <a:avLst/>
          </a:prstGeom>
          <a:noFill/>
          <a:ln>
            <a:noFill/>
          </a:ln>
        </p:spPr>
        <p:txBody>
          <a:bodyPr spcFirstLastPara="1" wrap="square" lIns="91425" tIns="45700" rIns="91425" bIns="45700" anchor="t" anchorCtr="0">
            <a:noAutofit/>
          </a:bodyPr>
          <a:lstStyle>
            <a:lvl1pPr marL="0" marR="0" lvl="0" indent="0" algn="ctr">
              <a:spcBef>
                <a:spcPts val="0"/>
              </a:spcBef>
              <a:spcAft>
                <a:spcPts val="0"/>
              </a:spcAft>
              <a:buNone/>
              <a:defRPr sz="1000" b="1" i="0" u="none" strike="noStrike" cap="none">
                <a:solidFill>
                  <a:schemeClr val="dk1"/>
                </a:solidFill>
                <a:latin typeface="Verdana"/>
                <a:ea typeface="Verdana"/>
                <a:cs typeface="Verdana"/>
                <a:sym typeface="Verdana"/>
              </a:defRPr>
            </a:lvl1pPr>
            <a:lvl2pPr marL="0" marR="0" lvl="1" indent="0" algn="ctr">
              <a:spcBef>
                <a:spcPts val="0"/>
              </a:spcBef>
              <a:spcAft>
                <a:spcPts val="0"/>
              </a:spcAft>
              <a:buNone/>
              <a:defRPr sz="1000" b="1" i="0" u="none" strike="noStrike" cap="none">
                <a:solidFill>
                  <a:schemeClr val="dk1"/>
                </a:solidFill>
                <a:latin typeface="Verdana"/>
                <a:ea typeface="Verdana"/>
                <a:cs typeface="Verdana"/>
                <a:sym typeface="Verdana"/>
              </a:defRPr>
            </a:lvl2pPr>
            <a:lvl3pPr marL="0" marR="0" lvl="2" indent="0" algn="ctr">
              <a:spcBef>
                <a:spcPts val="0"/>
              </a:spcBef>
              <a:spcAft>
                <a:spcPts val="0"/>
              </a:spcAft>
              <a:buNone/>
              <a:defRPr sz="1000" b="1" i="0" u="none" strike="noStrike" cap="none">
                <a:solidFill>
                  <a:schemeClr val="dk1"/>
                </a:solidFill>
                <a:latin typeface="Verdana"/>
                <a:ea typeface="Verdana"/>
                <a:cs typeface="Verdana"/>
                <a:sym typeface="Verdana"/>
              </a:defRPr>
            </a:lvl3pPr>
            <a:lvl4pPr marL="0" marR="0" lvl="3" indent="0" algn="ctr">
              <a:spcBef>
                <a:spcPts val="0"/>
              </a:spcBef>
              <a:spcAft>
                <a:spcPts val="0"/>
              </a:spcAft>
              <a:buNone/>
              <a:defRPr sz="1000" b="1" i="0" u="none" strike="noStrike" cap="none">
                <a:solidFill>
                  <a:schemeClr val="dk1"/>
                </a:solidFill>
                <a:latin typeface="Verdana"/>
                <a:ea typeface="Verdana"/>
                <a:cs typeface="Verdana"/>
                <a:sym typeface="Verdana"/>
              </a:defRPr>
            </a:lvl4pPr>
            <a:lvl5pPr marL="0" marR="0" lvl="4" indent="0" algn="ctr">
              <a:spcBef>
                <a:spcPts val="0"/>
              </a:spcBef>
              <a:spcAft>
                <a:spcPts val="0"/>
              </a:spcAft>
              <a:buNone/>
              <a:defRPr sz="1000" b="1" i="0" u="none" strike="noStrike" cap="none">
                <a:solidFill>
                  <a:schemeClr val="dk1"/>
                </a:solidFill>
                <a:latin typeface="Verdana"/>
                <a:ea typeface="Verdana"/>
                <a:cs typeface="Verdana"/>
                <a:sym typeface="Verdana"/>
              </a:defRPr>
            </a:lvl5pPr>
            <a:lvl6pPr marL="0" marR="0" lvl="5" indent="0" algn="ctr">
              <a:spcBef>
                <a:spcPts val="0"/>
              </a:spcBef>
              <a:spcAft>
                <a:spcPts val="0"/>
              </a:spcAft>
              <a:buNone/>
              <a:defRPr sz="1000" b="1" i="0" u="none" strike="noStrike" cap="none">
                <a:solidFill>
                  <a:schemeClr val="dk1"/>
                </a:solidFill>
                <a:latin typeface="Verdana"/>
                <a:ea typeface="Verdana"/>
                <a:cs typeface="Verdana"/>
                <a:sym typeface="Verdana"/>
              </a:defRPr>
            </a:lvl6pPr>
            <a:lvl7pPr marL="0" marR="0" lvl="6" indent="0" algn="ctr">
              <a:spcBef>
                <a:spcPts val="0"/>
              </a:spcBef>
              <a:spcAft>
                <a:spcPts val="0"/>
              </a:spcAft>
              <a:buNone/>
              <a:defRPr sz="1000" b="1" i="0" u="none" strike="noStrike" cap="none">
                <a:solidFill>
                  <a:schemeClr val="dk1"/>
                </a:solidFill>
                <a:latin typeface="Verdana"/>
                <a:ea typeface="Verdana"/>
                <a:cs typeface="Verdana"/>
                <a:sym typeface="Verdana"/>
              </a:defRPr>
            </a:lvl7pPr>
            <a:lvl8pPr marL="0" marR="0" lvl="7" indent="0" algn="ctr">
              <a:spcBef>
                <a:spcPts val="0"/>
              </a:spcBef>
              <a:spcAft>
                <a:spcPts val="0"/>
              </a:spcAft>
              <a:buNone/>
              <a:defRPr sz="1000" b="1" i="0" u="none" strike="noStrike" cap="none">
                <a:solidFill>
                  <a:schemeClr val="dk1"/>
                </a:solidFill>
                <a:latin typeface="Verdana"/>
                <a:ea typeface="Verdana"/>
                <a:cs typeface="Verdana"/>
                <a:sym typeface="Verdana"/>
              </a:defRPr>
            </a:lvl8pPr>
            <a:lvl9pPr marL="0" marR="0" lvl="8" indent="0" algn="ctr">
              <a:spcBef>
                <a:spcPts val="0"/>
              </a:spcBef>
              <a:spcAft>
                <a:spcPts val="0"/>
              </a:spcAft>
              <a:buNone/>
              <a:defRPr sz="1000" b="1" i="0" u="none" strike="noStrike" cap="none">
                <a:solidFill>
                  <a:schemeClr val="dk1"/>
                </a:solidFill>
                <a:latin typeface="Verdana"/>
                <a:ea typeface="Verdana"/>
                <a:cs typeface="Verdana"/>
                <a:sym typeface="Verdana"/>
              </a:defRPr>
            </a:lvl9pPr>
          </a:lstStyle>
          <a:p>
            <a:fld id="{00000000-1234-1234-1234-123412341234}" type="slidenum">
              <a:rPr lang="en-US" smtClean="0"/>
              <a:pPr/>
              <a:t>‹#›</a:t>
            </a:fld>
            <a:endParaRPr 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79"/>
        <p:cNvGrpSpPr/>
        <p:nvPr/>
      </p:nvGrpSpPr>
      <p:grpSpPr>
        <a:xfrm>
          <a:off x="0" y="0"/>
          <a:ext cx="0" cy="0"/>
          <a:chOff x="0" y="0"/>
          <a:chExt cx="0" cy="0"/>
        </a:xfrm>
      </p:grpSpPr>
      <p:sp>
        <p:nvSpPr>
          <p:cNvPr id="180" name="Google Shape;180;g8e6a01cd38_2_84"/>
          <p:cNvSpPr txBox="1">
            <a:spLocks noGrp="1"/>
          </p:cNvSpPr>
          <p:nvPr>
            <p:ph type="title"/>
          </p:nvPr>
        </p:nvSpPr>
        <p:spPr>
          <a:xfrm rot="5400000">
            <a:off x="7208044" y="1950244"/>
            <a:ext cx="6005512" cy="27432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181" name="Google Shape;181;g8e6a01cd38_2_84"/>
          <p:cNvSpPr txBox="1">
            <a:spLocks noGrp="1"/>
          </p:cNvSpPr>
          <p:nvPr>
            <p:ph type="body" idx="1"/>
          </p:nvPr>
        </p:nvSpPr>
        <p:spPr>
          <a:xfrm rot="5400000">
            <a:off x="1620044" y="-691356"/>
            <a:ext cx="6005512" cy="8026400"/>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SzPts val="1800"/>
              <a:buChar char="❖"/>
              <a:defRPr/>
            </a:lvl1pPr>
            <a:lvl2pPr marL="914400" lvl="1" indent="-342900" algn="l">
              <a:spcBef>
                <a:spcPts val="360"/>
              </a:spcBef>
              <a:spcAft>
                <a:spcPts val="0"/>
              </a:spcAft>
              <a:buSzPts val="1800"/>
              <a:buChar char="▪"/>
              <a:defRPr/>
            </a:lvl2pPr>
            <a:lvl3pPr marL="1371600" lvl="2" indent="-342900" algn="l">
              <a:spcBef>
                <a:spcPts val="360"/>
              </a:spcBef>
              <a:spcAft>
                <a:spcPts val="0"/>
              </a:spcAft>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82" name="Google Shape;182;g8e6a01cd38_2_84"/>
          <p:cNvSpPr txBox="1">
            <a:spLocks noGrp="1"/>
          </p:cNvSpPr>
          <p:nvPr>
            <p:ph type="dt" idx="10"/>
          </p:nvPr>
        </p:nvSpPr>
        <p:spPr>
          <a:xfrm>
            <a:off x="609600" y="6400800"/>
            <a:ext cx="3556000" cy="255588"/>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3" name="Google Shape;183;g8e6a01cd38_2_84"/>
          <p:cNvSpPr txBox="1">
            <a:spLocks noGrp="1"/>
          </p:cNvSpPr>
          <p:nvPr>
            <p:ph type="ftr" idx="11"/>
          </p:nvPr>
        </p:nvSpPr>
        <p:spPr>
          <a:xfrm>
            <a:off x="7924800" y="6400800"/>
            <a:ext cx="3860800" cy="228600"/>
          </a:xfrm>
          <a:prstGeom prst="rect">
            <a:avLst/>
          </a:prstGeom>
          <a:noFill/>
          <a:ln>
            <a:noFill/>
          </a:ln>
        </p:spPr>
        <p:txBody>
          <a:bodyPr spcFirstLastPara="1" wrap="square" lIns="91425" tIns="45700" rIns="91425" bIns="45700" anchor="t"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4" name="Google Shape;184;g8e6a01cd38_2_84"/>
          <p:cNvSpPr txBox="1">
            <a:spLocks noGrp="1"/>
          </p:cNvSpPr>
          <p:nvPr>
            <p:ph type="sldNum" idx="12"/>
          </p:nvPr>
        </p:nvSpPr>
        <p:spPr>
          <a:xfrm>
            <a:off x="4876800" y="6386514"/>
            <a:ext cx="2844800" cy="211137"/>
          </a:xfrm>
          <a:prstGeom prst="rect">
            <a:avLst/>
          </a:prstGeom>
          <a:noFill/>
          <a:ln>
            <a:noFill/>
          </a:ln>
        </p:spPr>
        <p:txBody>
          <a:bodyPr spcFirstLastPara="1" wrap="square" lIns="91425" tIns="45700" rIns="91425" bIns="45700" anchor="t" anchorCtr="0">
            <a:noAutofit/>
          </a:bodyPr>
          <a:lstStyle>
            <a:lvl1pPr marL="0" marR="0" lvl="0" indent="0" algn="ctr">
              <a:spcBef>
                <a:spcPts val="0"/>
              </a:spcBef>
              <a:spcAft>
                <a:spcPts val="0"/>
              </a:spcAft>
              <a:buNone/>
              <a:defRPr sz="1000" b="1" i="0" u="none" strike="noStrike" cap="none">
                <a:solidFill>
                  <a:schemeClr val="dk1"/>
                </a:solidFill>
                <a:latin typeface="Verdana"/>
                <a:ea typeface="Verdana"/>
                <a:cs typeface="Verdana"/>
                <a:sym typeface="Verdana"/>
              </a:defRPr>
            </a:lvl1pPr>
            <a:lvl2pPr marL="0" marR="0" lvl="1" indent="0" algn="ctr">
              <a:spcBef>
                <a:spcPts val="0"/>
              </a:spcBef>
              <a:spcAft>
                <a:spcPts val="0"/>
              </a:spcAft>
              <a:buNone/>
              <a:defRPr sz="1000" b="1" i="0" u="none" strike="noStrike" cap="none">
                <a:solidFill>
                  <a:schemeClr val="dk1"/>
                </a:solidFill>
                <a:latin typeface="Verdana"/>
                <a:ea typeface="Verdana"/>
                <a:cs typeface="Verdana"/>
                <a:sym typeface="Verdana"/>
              </a:defRPr>
            </a:lvl2pPr>
            <a:lvl3pPr marL="0" marR="0" lvl="2" indent="0" algn="ctr">
              <a:spcBef>
                <a:spcPts val="0"/>
              </a:spcBef>
              <a:spcAft>
                <a:spcPts val="0"/>
              </a:spcAft>
              <a:buNone/>
              <a:defRPr sz="1000" b="1" i="0" u="none" strike="noStrike" cap="none">
                <a:solidFill>
                  <a:schemeClr val="dk1"/>
                </a:solidFill>
                <a:latin typeface="Verdana"/>
                <a:ea typeface="Verdana"/>
                <a:cs typeface="Verdana"/>
                <a:sym typeface="Verdana"/>
              </a:defRPr>
            </a:lvl3pPr>
            <a:lvl4pPr marL="0" marR="0" lvl="3" indent="0" algn="ctr">
              <a:spcBef>
                <a:spcPts val="0"/>
              </a:spcBef>
              <a:spcAft>
                <a:spcPts val="0"/>
              </a:spcAft>
              <a:buNone/>
              <a:defRPr sz="1000" b="1" i="0" u="none" strike="noStrike" cap="none">
                <a:solidFill>
                  <a:schemeClr val="dk1"/>
                </a:solidFill>
                <a:latin typeface="Verdana"/>
                <a:ea typeface="Verdana"/>
                <a:cs typeface="Verdana"/>
                <a:sym typeface="Verdana"/>
              </a:defRPr>
            </a:lvl4pPr>
            <a:lvl5pPr marL="0" marR="0" lvl="4" indent="0" algn="ctr">
              <a:spcBef>
                <a:spcPts val="0"/>
              </a:spcBef>
              <a:spcAft>
                <a:spcPts val="0"/>
              </a:spcAft>
              <a:buNone/>
              <a:defRPr sz="1000" b="1" i="0" u="none" strike="noStrike" cap="none">
                <a:solidFill>
                  <a:schemeClr val="dk1"/>
                </a:solidFill>
                <a:latin typeface="Verdana"/>
                <a:ea typeface="Verdana"/>
                <a:cs typeface="Verdana"/>
                <a:sym typeface="Verdana"/>
              </a:defRPr>
            </a:lvl5pPr>
            <a:lvl6pPr marL="0" marR="0" lvl="5" indent="0" algn="ctr">
              <a:spcBef>
                <a:spcPts val="0"/>
              </a:spcBef>
              <a:spcAft>
                <a:spcPts val="0"/>
              </a:spcAft>
              <a:buNone/>
              <a:defRPr sz="1000" b="1" i="0" u="none" strike="noStrike" cap="none">
                <a:solidFill>
                  <a:schemeClr val="dk1"/>
                </a:solidFill>
                <a:latin typeface="Verdana"/>
                <a:ea typeface="Verdana"/>
                <a:cs typeface="Verdana"/>
                <a:sym typeface="Verdana"/>
              </a:defRPr>
            </a:lvl6pPr>
            <a:lvl7pPr marL="0" marR="0" lvl="6" indent="0" algn="ctr">
              <a:spcBef>
                <a:spcPts val="0"/>
              </a:spcBef>
              <a:spcAft>
                <a:spcPts val="0"/>
              </a:spcAft>
              <a:buNone/>
              <a:defRPr sz="1000" b="1" i="0" u="none" strike="noStrike" cap="none">
                <a:solidFill>
                  <a:schemeClr val="dk1"/>
                </a:solidFill>
                <a:latin typeface="Verdana"/>
                <a:ea typeface="Verdana"/>
                <a:cs typeface="Verdana"/>
                <a:sym typeface="Verdana"/>
              </a:defRPr>
            </a:lvl7pPr>
            <a:lvl8pPr marL="0" marR="0" lvl="7" indent="0" algn="ctr">
              <a:spcBef>
                <a:spcPts val="0"/>
              </a:spcBef>
              <a:spcAft>
                <a:spcPts val="0"/>
              </a:spcAft>
              <a:buNone/>
              <a:defRPr sz="1000" b="1" i="0" u="none" strike="noStrike" cap="none">
                <a:solidFill>
                  <a:schemeClr val="dk1"/>
                </a:solidFill>
                <a:latin typeface="Verdana"/>
                <a:ea typeface="Verdana"/>
                <a:cs typeface="Verdana"/>
                <a:sym typeface="Verdana"/>
              </a:defRPr>
            </a:lvl8pPr>
            <a:lvl9pPr marL="0" marR="0" lvl="8" indent="0" algn="ctr">
              <a:spcBef>
                <a:spcPts val="0"/>
              </a:spcBef>
              <a:spcAft>
                <a:spcPts val="0"/>
              </a:spcAft>
              <a:buNone/>
              <a:defRPr sz="1000" b="1" i="0" u="none" strike="noStrike" cap="none">
                <a:solidFill>
                  <a:schemeClr val="dk1"/>
                </a:solidFill>
                <a:latin typeface="Verdana"/>
                <a:ea typeface="Verdana"/>
                <a:cs typeface="Verdana"/>
                <a:sym typeface="Verdana"/>
              </a:defRPr>
            </a:lvl9pPr>
          </a:lstStyle>
          <a:p>
            <a:fld id="{00000000-1234-1234-1234-123412341234}" type="slidenum">
              <a:rPr lang="en-US" smtClean="0"/>
              <a:pPr/>
              <a:t>‹#›</a:t>
            </a:fld>
            <a:endParaRPr 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Table" type="tbl">
  <p:cSld name="TABLE">
    <p:spTree>
      <p:nvGrpSpPr>
        <p:cNvPr id="1" name="Shape 185"/>
        <p:cNvGrpSpPr/>
        <p:nvPr/>
      </p:nvGrpSpPr>
      <p:grpSpPr>
        <a:xfrm>
          <a:off x="0" y="0"/>
          <a:ext cx="0" cy="0"/>
          <a:chOff x="0" y="0"/>
          <a:chExt cx="0" cy="0"/>
        </a:xfrm>
      </p:grpSpPr>
      <p:sp>
        <p:nvSpPr>
          <p:cNvPr id="186" name="Google Shape;186;g8e6a01cd38_2_90"/>
          <p:cNvSpPr txBox="1">
            <a:spLocks noGrp="1"/>
          </p:cNvSpPr>
          <p:nvPr>
            <p:ph type="title"/>
          </p:nvPr>
        </p:nvSpPr>
        <p:spPr>
          <a:xfrm>
            <a:off x="730251" y="319088"/>
            <a:ext cx="9550400" cy="563562"/>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187" name="Google Shape;187;g8e6a01cd38_2_90"/>
          <p:cNvSpPr txBox="1">
            <a:spLocks noGrp="1"/>
          </p:cNvSpPr>
          <p:nvPr>
            <p:ph type="dt" idx="10"/>
          </p:nvPr>
        </p:nvSpPr>
        <p:spPr>
          <a:xfrm>
            <a:off x="609600" y="6400800"/>
            <a:ext cx="3556000" cy="255588"/>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8" name="Google Shape;188;g8e6a01cd38_2_90"/>
          <p:cNvSpPr txBox="1">
            <a:spLocks noGrp="1"/>
          </p:cNvSpPr>
          <p:nvPr>
            <p:ph type="ftr" idx="11"/>
          </p:nvPr>
        </p:nvSpPr>
        <p:spPr>
          <a:xfrm>
            <a:off x="7924800" y="6400800"/>
            <a:ext cx="3860800" cy="228600"/>
          </a:xfrm>
          <a:prstGeom prst="rect">
            <a:avLst/>
          </a:prstGeom>
          <a:noFill/>
          <a:ln>
            <a:noFill/>
          </a:ln>
        </p:spPr>
        <p:txBody>
          <a:bodyPr spcFirstLastPara="1" wrap="square" lIns="91425" tIns="45700" rIns="91425" bIns="45700" anchor="t"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9" name="Google Shape;189;g8e6a01cd38_2_90"/>
          <p:cNvSpPr txBox="1">
            <a:spLocks noGrp="1"/>
          </p:cNvSpPr>
          <p:nvPr>
            <p:ph type="sldNum" idx="12"/>
          </p:nvPr>
        </p:nvSpPr>
        <p:spPr>
          <a:xfrm>
            <a:off x="4876800" y="6386514"/>
            <a:ext cx="2844800" cy="211137"/>
          </a:xfrm>
          <a:prstGeom prst="rect">
            <a:avLst/>
          </a:prstGeom>
          <a:noFill/>
          <a:ln>
            <a:noFill/>
          </a:ln>
        </p:spPr>
        <p:txBody>
          <a:bodyPr spcFirstLastPara="1" wrap="square" lIns="91425" tIns="45700" rIns="91425" bIns="45700" anchor="t" anchorCtr="0">
            <a:noAutofit/>
          </a:bodyPr>
          <a:lstStyle>
            <a:lvl1pPr marL="0" marR="0" lvl="0" indent="0" algn="ctr">
              <a:spcBef>
                <a:spcPts val="0"/>
              </a:spcBef>
              <a:spcAft>
                <a:spcPts val="0"/>
              </a:spcAft>
              <a:buNone/>
              <a:defRPr sz="1000" b="1" i="0" u="none" strike="noStrike" cap="none">
                <a:solidFill>
                  <a:schemeClr val="dk1"/>
                </a:solidFill>
                <a:latin typeface="Verdana"/>
                <a:ea typeface="Verdana"/>
                <a:cs typeface="Verdana"/>
                <a:sym typeface="Verdana"/>
              </a:defRPr>
            </a:lvl1pPr>
            <a:lvl2pPr marL="0" marR="0" lvl="1" indent="0" algn="ctr">
              <a:spcBef>
                <a:spcPts val="0"/>
              </a:spcBef>
              <a:spcAft>
                <a:spcPts val="0"/>
              </a:spcAft>
              <a:buNone/>
              <a:defRPr sz="1000" b="1" i="0" u="none" strike="noStrike" cap="none">
                <a:solidFill>
                  <a:schemeClr val="dk1"/>
                </a:solidFill>
                <a:latin typeface="Verdana"/>
                <a:ea typeface="Verdana"/>
                <a:cs typeface="Verdana"/>
                <a:sym typeface="Verdana"/>
              </a:defRPr>
            </a:lvl2pPr>
            <a:lvl3pPr marL="0" marR="0" lvl="2" indent="0" algn="ctr">
              <a:spcBef>
                <a:spcPts val="0"/>
              </a:spcBef>
              <a:spcAft>
                <a:spcPts val="0"/>
              </a:spcAft>
              <a:buNone/>
              <a:defRPr sz="1000" b="1" i="0" u="none" strike="noStrike" cap="none">
                <a:solidFill>
                  <a:schemeClr val="dk1"/>
                </a:solidFill>
                <a:latin typeface="Verdana"/>
                <a:ea typeface="Verdana"/>
                <a:cs typeface="Verdana"/>
                <a:sym typeface="Verdana"/>
              </a:defRPr>
            </a:lvl3pPr>
            <a:lvl4pPr marL="0" marR="0" lvl="3" indent="0" algn="ctr">
              <a:spcBef>
                <a:spcPts val="0"/>
              </a:spcBef>
              <a:spcAft>
                <a:spcPts val="0"/>
              </a:spcAft>
              <a:buNone/>
              <a:defRPr sz="1000" b="1" i="0" u="none" strike="noStrike" cap="none">
                <a:solidFill>
                  <a:schemeClr val="dk1"/>
                </a:solidFill>
                <a:latin typeface="Verdana"/>
                <a:ea typeface="Verdana"/>
                <a:cs typeface="Verdana"/>
                <a:sym typeface="Verdana"/>
              </a:defRPr>
            </a:lvl4pPr>
            <a:lvl5pPr marL="0" marR="0" lvl="4" indent="0" algn="ctr">
              <a:spcBef>
                <a:spcPts val="0"/>
              </a:spcBef>
              <a:spcAft>
                <a:spcPts val="0"/>
              </a:spcAft>
              <a:buNone/>
              <a:defRPr sz="1000" b="1" i="0" u="none" strike="noStrike" cap="none">
                <a:solidFill>
                  <a:schemeClr val="dk1"/>
                </a:solidFill>
                <a:latin typeface="Verdana"/>
                <a:ea typeface="Verdana"/>
                <a:cs typeface="Verdana"/>
                <a:sym typeface="Verdana"/>
              </a:defRPr>
            </a:lvl5pPr>
            <a:lvl6pPr marL="0" marR="0" lvl="5" indent="0" algn="ctr">
              <a:spcBef>
                <a:spcPts val="0"/>
              </a:spcBef>
              <a:spcAft>
                <a:spcPts val="0"/>
              </a:spcAft>
              <a:buNone/>
              <a:defRPr sz="1000" b="1" i="0" u="none" strike="noStrike" cap="none">
                <a:solidFill>
                  <a:schemeClr val="dk1"/>
                </a:solidFill>
                <a:latin typeface="Verdana"/>
                <a:ea typeface="Verdana"/>
                <a:cs typeface="Verdana"/>
                <a:sym typeface="Verdana"/>
              </a:defRPr>
            </a:lvl6pPr>
            <a:lvl7pPr marL="0" marR="0" lvl="6" indent="0" algn="ctr">
              <a:spcBef>
                <a:spcPts val="0"/>
              </a:spcBef>
              <a:spcAft>
                <a:spcPts val="0"/>
              </a:spcAft>
              <a:buNone/>
              <a:defRPr sz="1000" b="1" i="0" u="none" strike="noStrike" cap="none">
                <a:solidFill>
                  <a:schemeClr val="dk1"/>
                </a:solidFill>
                <a:latin typeface="Verdana"/>
                <a:ea typeface="Verdana"/>
                <a:cs typeface="Verdana"/>
                <a:sym typeface="Verdana"/>
              </a:defRPr>
            </a:lvl7pPr>
            <a:lvl8pPr marL="0" marR="0" lvl="7" indent="0" algn="ctr">
              <a:spcBef>
                <a:spcPts val="0"/>
              </a:spcBef>
              <a:spcAft>
                <a:spcPts val="0"/>
              </a:spcAft>
              <a:buNone/>
              <a:defRPr sz="1000" b="1" i="0" u="none" strike="noStrike" cap="none">
                <a:solidFill>
                  <a:schemeClr val="dk1"/>
                </a:solidFill>
                <a:latin typeface="Verdana"/>
                <a:ea typeface="Verdana"/>
                <a:cs typeface="Verdana"/>
                <a:sym typeface="Verdana"/>
              </a:defRPr>
            </a:lvl8pPr>
            <a:lvl9pPr marL="0" marR="0" lvl="8" indent="0" algn="ctr">
              <a:spcBef>
                <a:spcPts val="0"/>
              </a:spcBef>
              <a:spcAft>
                <a:spcPts val="0"/>
              </a:spcAft>
              <a:buNone/>
              <a:defRPr sz="1000" b="1" i="0" u="none" strike="noStrike" cap="none">
                <a:solidFill>
                  <a:schemeClr val="dk1"/>
                </a:solidFill>
                <a:latin typeface="Verdana"/>
                <a:ea typeface="Verdana"/>
                <a:cs typeface="Verdana"/>
                <a:sym typeface="Verdana"/>
              </a:defRPr>
            </a:lvl9pPr>
          </a:lstStyle>
          <a:p>
            <a:fld id="{00000000-1234-1234-1234-123412341234}" type="slidenum">
              <a:rPr lang="en-US" smtClean="0"/>
              <a:pPr/>
              <a:t>‹#›</a:t>
            </a:fld>
            <a:endParaRPr 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800" b="1" i="0">
                <a:solidFill>
                  <a:schemeClr val="hlink"/>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sz="1800" b="1" i="0">
                <a:solidFill>
                  <a:srgbClr val="333399"/>
                </a:solidFill>
                <a:latin typeface="Arial"/>
                <a:cs typeface="Arial"/>
              </a:defRPr>
            </a:lvl1pPr>
          </a:lstStyle>
          <a:p>
            <a:endParaRPr/>
          </a:p>
        </p:txBody>
      </p:sp>
      <p:sp>
        <p:nvSpPr>
          <p:cNvPr id="4" name="Holder 4"/>
          <p:cNvSpPr>
            <a:spLocks noGrp="1"/>
          </p:cNvSpPr>
          <p:nvPr>
            <p:ph type="ftr" sz="quarter" idx="5"/>
          </p:nvPr>
        </p:nvSpPr>
        <p:spPr/>
        <p:txBody>
          <a:bodyPr lIns="0" tIns="0" rIns="0" bIns="0"/>
          <a:lstStyle>
            <a:lvl1pPr>
              <a:defRPr sz="1200" b="0" i="0">
                <a:solidFill>
                  <a:srgbClr val="333399"/>
                </a:solidFill>
                <a:latin typeface="Arial"/>
                <a:cs typeface="Arial"/>
              </a:defRPr>
            </a:lvl1pPr>
          </a:lstStyle>
          <a:p>
            <a:pPr marL="12700" algn="ctr">
              <a:lnSpc>
                <a:spcPts val="1310"/>
              </a:lnSpc>
            </a:pPr>
            <a:r>
              <a:rPr lang="it-IT" spc="-5"/>
              <a:t>Introduction to Mobile Programming (2016) – Hello Android</a:t>
            </a:r>
            <a:endParaRPr lang="it-IT" dirty="0"/>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291275D-E80D-40E4-A0B1-E9CD3BC56D61}" type="datetime1">
              <a:rPr lang="en-US" smtClean="0"/>
              <a:t>3/9/2022</a:t>
            </a:fld>
            <a:endParaRPr lang="en-US"/>
          </a:p>
        </p:txBody>
      </p:sp>
      <p:sp>
        <p:nvSpPr>
          <p:cNvPr id="6" name="Holder 6"/>
          <p:cNvSpPr>
            <a:spLocks noGrp="1"/>
          </p:cNvSpPr>
          <p:nvPr>
            <p:ph type="sldNum" sz="quarter" idx="7"/>
          </p:nvPr>
        </p:nvSpPr>
        <p:spPr/>
        <p:txBody>
          <a:bodyPr lIns="0" tIns="0" rIns="0" bIns="0"/>
          <a:lstStyle>
            <a:lvl1pPr>
              <a:defRPr sz="1200" b="1" i="0">
                <a:solidFill>
                  <a:srgbClr val="333399"/>
                </a:solidFill>
                <a:latin typeface="Arial"/>
                <a:cs typeface="Arial"/>
              </a:defRPr>
            </a:lvl1pPr>
          </a:lstStyle>
          <a:p>
            <a:pPr marL="25400">
              <a:lnSpc>
                <a:spcPts val="1310"/>
              </a:lnSpc>
            </a:pPr>
            <a:fld id="{81D60167-4931-47E6-BA6A-407CBD079E47}" type="slidenum">
              <a:rPr lang="en-US" spc="-5" smtClean="0"/>
              <a:pPr marL="25400">
                <a:lnSpc>
                  <a:spcPts val="1310"/>
                </a:lnSpc>
              </a:pPr>
              <a:t>‹#›</a:t>
            </a:fld>
            <a:endParaRPr lang="en-US" spc="-5" dirty="0"/>
          </a:p>
        </p:txBody>
      </p:sp>
    </p:spTree>
    <p:extLst>
      <p:ext uri="{BB962C8B-B14F-4D97-AF65-F5344CB8AC3E}">
        <p14:creationId xmlns:p14="http://schemas.microsoft.com/office/powerpoint/2010/main" val="383532630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cSld name="1_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539851" y="497751"/>
            <a:ext cx="11112296" cy="436244"/>
          </a:xfrm>
          <a:prstGeom prst="rect">
            <a:avLst/>
          </a:prstGeom>
        </p:spPr>
        <p:txBody>
          <a:bodyPr wrap="square" lIns="0" tIns="0" rIns="0" bIns="0">
            <a:spAutoFit/>
          </a:bodyPr>
          <a:lstStyle>
            <a:lvl1pPr>
              <a:defRPr sz="2800" b="1" i="0">
                <a:solidFill>
                  <a:schemeClr val="hlink"/>
                </a:solidFill>
                <a:latin typeface="Arial"/>
                <a:cs typeface="Arial"/>
              </a:defRPr>
            </a:lvl1pPr>
          </a:lstStyle>
          <a:p>
            <a:endParaRPr/>
          </a:p>
        </p:txBody>
      </p:sp>
      <p:sp>
        <p:nvSpPr>
          <p:cNvPr id="3" name="Holder 3"/>
          <p:cNvSpPr>
            <a:spLocks noGrp="1"/>
          </p:cNvSpPr>
          <p:nvPr>
            <p:ph type="subTitle" idx="4"/>
          </p:nvPr>
        </p:nvSpPr>
        <p:spPr>
          <a:xfrm>
            <a:off x="1828800" y="3840480"/>
            <a:ext cx="8534400" cy="507831"/>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defRPr sz="1200" b="0" i="0">
                <a:solidFill>
                  <a:srgbClr val="333399"/>
                </a:solidFill>
                <a:latin typeface="Arial"/>
                <a:cs typeface="Arial"/>
              </a:defRPr>
            </a:lvl1pPr>
          </a:lstStyle>
          <a:p>
            <a:pPr marL="12700" algn="ctr">
              <a:lnSpc>
                <a:spcPts val="1310"/>
              </a:lnSpc>
            </a:pPr>
            <a:r>
              <a:rPr lang="it-IT" spc="-5"/>
              <a:t>Introduction to Mobile Programming (2016) – Hello Android</a:t>
            </a:r>
            <a:endParaRPr lang="it-IT" dirty="0"/>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41A2C622-425D-4574-A853-2FE2B0E9C617}" type="datetime1">
              <a:rPr lang="en-US" smtClean="0"/>
              <a:t>3/9/2022</a:t>
            </a:fld>
            <a:endParaRPr lang="en-US"/>
          </a:p>
        </p:txBody>
      </p:sp>
      <p:sp>
        <p:nvSpPr>
          <p:cNvPr id="6" name="Holder 6"/>
          <p:cNvSpPr>
            <a:spLocks noGrp="1"/>
          </p:cNvSpPr>
          <p:nvPr>
            <p:ph type="sldNum" sz="quarter" idx="7"/>
          </p:nvPr>
        </p:nvSpPr>
        <p:spPr/>
        <p:txBody>
          <a:bodyPr lIns="0" tIns="0" rIns="0" bIns="0"/>
          <a:lstStyle>
            <a:lvl1pPr>
              <a:defRPr sz="1200" b="1" i="0">
                <a:solidFill>
                  <a:srgbClr val="333399"/>
                </a:solidFill>
                <a:latin typeface="Arial"/>
                <a:cs typeface="Arial"/>
              </a:defRPr>
            </a:lvl1pPr>
          </a:lstStyle>
          <a:p>
            <a:pPr marL="25400">
              <a:lnSpc>
                <a:spcPts val="1310"/>
              </a:lnSpc>
            </a:pPr>
            <a:fld id="{81D60167-4931-47E6-BA6A-407CBD079E47}" type="slidenum">
              <a:rPr lang="en-US" spc="-5" smtClean="0"/>
              <a:pPr marL="25400">
                <a:lnSpc>
                  <a:spcPts val="1310"/>
                </a:lnSpc>
              </a:pPr>
              <a:t>‹#›</a:t>
            </a:fld>
            <a:endParaRPr lang="en-US" spc="-5" dirty="0"/>
          </a:p>
        </p:txBody>
      </p:sp>
    </p:spTree>
    <p:extLst>
      <p:ext uri="{BB962C8B-B14F-4D97-AF65-F5344CB8AC3E}">
        <p14:creationId xmlns:p14="http://schemas.microsoft.com/office/powerpoint/2010/main" val="150133771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cSld name="1_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800" b="1" i="0">
                <a:solidFill>
                  <a:schemeClr val="hlink"/>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defRPr sz="1200" b="0" i="0">
                <a:solidFill>
                  <a:srgbClr val="333399"/>
                </a:solidFill>
                <a:latin typeface="Arial"/>
                <a:cs typeface="Arial"/>
              </a:defRPr>
            </a:lvl1pPr>
          </a:lstStyle>
          <a:p>
            <a:pPr marL="12700" algn="ctr">
              <a:lnSpc>
                <a:spcPts val="1310"/>
              </a:lnSpc>
            </a:pPr>
            <a:r>
              <a:rPr lang="it-IT" spc="-5"/>
              <a:t>Mobile Programming (2016) – Hello Android</a:t>
            </a:r>
            <a:endParaRPr lang="it-IT" dirty="0"/>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83FE6789-AC2B-4BB2-B1DD-873F0A05429A}" type="datetime1">
              <a:rPr lang="en-US" smtClean="0"/>
              <a:t>3/9/2022</a:t>
            </a:fld>
            <a:endParaRPr lang="en-US"/>
          </a:p>
        </p:txBody>
      </p:sp>
      <p:sp>
        <p:nvSpPr>
          <p:cNvPr id="5" name="Holder 5"/>
          <p:cNvSpPr>
            <a:spLocks noGrp="1"/>
          </p:cNvSpPr>
          <p:nvPr>
            <p:ph type="sldNum" sz="quarter" idx="7"/>
          </p:nvPr>
        </p:nvSpPr>
        <p:spPr/>
        <p:txBody>
          <a:bodyPr lIns="0" tIns="0" rIns="0" bIns="0"/>
          <a:lstStyle>
            <a:lvl1pPr>
              <a:defRPr sz="1200" b="1" i="0">
                <a:solidFill>
                  <a:srgbClr val="333399"/>
                </a:solidFill>
                <a:latin typeface="Arial"/>
                <a:cs typeface="Arial"/>
              </a:defRPr>
            </a:lvl1pPr>
          </a:lstStyle>
          <a:p>
            <a:pPr marL="25400">
              <a:lnSpc>
                <a:spcPts val="1310"/>
              </a:lnSpc>
            </a:pPr>
            <a:fld id="{81D60167-4931-47E6-BA6A-407CBD079E47}" type="slidenum">
              <a:rPr lang="en-US" spc="-5" smtClean="0"/>
              <a:pPr marL="25400">
                <a:lnSpc>
                  <a:spcPts val="1310"/>
                </a:lnSpc>
              </a:pPr>
              <a:t>‹#›</a:t>
            </a:fld>
            <a:endParaRPr lang="en-US" spc="-5" dirty="0"/>
          </a:p>
        </p:txBody>
      </p:sp>
    </p:spTree>
    <p:extLst>
      <p:ext uri="{BB962C8B-B14F-4D97-AF65-F5344CB8AC3E}">
        <p14:creationId xmlns:p14="http://schemas.microsoft.com/office/powerpoint/2010/main" val="13827974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3"/>
        <p:cNvGrpSpPr/>
        <p:nvPr/>
      </p:nvGrpSpPr>
      <p:grpSpPr>
        <a:xfrm>
          <a:off x="0" y="0"/>
          <a:ext cx="0" cy="0"/>
          <a:chOff x="0" y="0"/>
          <a:chExt cx="0" cy="0"/>
        </a:xfrm>
      </p:grpSpPr>
      <p:sp>
        <p:nvSpPr>
          <p:cNvPr id="34" name="Google Shape;34;p5"/>
          <p:cNvSpPr txBox="1">
            <a:spLocks noGrp="1"/>
          </p:cNvSpPr>
          <p:nvPr>
            <p:ph type="title"/>
          </p:nvPr>
        </p:nvSpPr>
        <p:spPr>
          <a:xfrm>
            <a:off x="963084" y="4406901"/>
            <a:ext cx="10363200" cy="1362075"/>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sz="4000" b="1"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35" name="Google Shape;35;p5"/>
          <p:cNvSpPr txBox="1">
            <a:spLocks noGrp="1"/>
          </p:cNvSpPr>
          <p:nvPr>
            <p:ph type="body" idx="1"/>
          </p:nvPr>
        </p:nvSpPr>
        <p:spPr>
          <a:xfrm>
            <a:off x="963084" y="2906713"/>
            <a:ext cx="10363200" cy="1500187"/>
          </a:xfrm>
          <a:prstGeom prst="rect">
            <a:avLst/>
          </a:prstGeom>
          <a:noFill/>
          <a:ln>
            <a:noFill/>
          </a:ln>
        </p:spPr>
        <p:txBody>
          <a:bodyPr spcFirstLastPara="1" wrap="square" lIns="91425" tIns="45700" rIns="91425" bIns="45700" anchor="b" anchorCtr="0">
            <a:noAutofit/>
          </a:bodyPr>
          <a:lstStyle>
            <a:lvl1pPr marL="457200" lvl="0" indent="-228600" algn="l">
              <a:spcBef>
                <a:spcPts val="400"/>
              </a:spcBef>
              <a:spcAft>
                <a:spcPts val="0"/>
              </a:spcAft>
              <a:buSzPts val="2000"/>
              <a:buNone/>
              <a:defRPr sz="2000"/>
            </a:lvl1pPr>
            <a:lvl2pPr marL="914400" lvl="1" indent="-228600" algn="l">
              <a:spcBef>
                <a:spcPts val="360"/>
              </a:spcBef>
              <a:spcAft>
                <a:spcPts val="0"/>
              </a:spcAft>
              <a:buSzPts val="1800"/>
              <a:buNone/>
              <a:defRPr sz="1800"/>
            </a:lvl2pPr>
            <a:lvl3pPr marL="1371600" lvl="2" indent="-228600" algn="l">
              <a:spcBef>
                <a:spcPts val="320"/>
              </a:spcBef>
              <a:spcAft>
                <a:spcPts val="0"/>
              </a:spcAft>
              <a:buSzPts val="1600"/>
              <a:buFont typeface="Arial"/>
              <a:buNone/>
              <a:defRPr sz="1600"/>
            </a:lvl3pPr>
            <a:lvl4pPr marL="1828800" lvl="3" indent="-228600" algn="l">
              <a:spcBef>
                <a:spcPts val="280"/>
              </a:spcBef>
              <a:spcAft>
                <a:spcPts val="0"/>
              </a:spcAft>
              <a:buClr>
                <a:schemeClr val="dk1"/>
              </a:buClr>
              <a:buSzPts val="1400"/>
              <a:buFont typeface="Arial"/>
              <a:buNone/>
              <a:defRPr sz="1400"/>
            </a:lvl4pPr>
            <a:lvl5pPr marL="2286000" lvl="4" indent="-228600" algn="l">
              <a:spcBef>
                <a:spcPts val="280"/>
              </a:spcBef>
              <a:spcAft>
                <a:spcPts val="0"/>
              </a:spcAft>
              <a:buClr>
                <a:schemeClr val="dk1"/>
              </a:buClr>
              <a:buSzPts val="1400"/>
              <a:buFont typeface="Arial"/>
              <a:buNone/>
              <a:defRPr sz="1400"/>
            </a:lvl5pPr>
            <a:lvl6pPr marL="2743200" lvl="5" indent="-228600" algn="l">
              <a:spcBef>
                <a:spcPts val="280"/>
              </a:spcBef>
              <a:spcAft>
                <a:spcPts val="0"/>
              </a:spcAft>
              <a:buClr>
                <a:schemeClr val="dk1"/>
              </a:buClr>
              <a:buSzPts val="1400"/>
              <a:buFont typeface="Arial"/>
              <a:buNone/>
              <a:defRPr sz="1400"/>
            </a:lvl6pPr>
            <a:lvl7pPr marL="3200400" lvl="6" indent="-228600" algn="l">
              <a:spcBef>
                <a:spcPts val="280"/>
              </a:spcBef>
              <a:spcAft>
                <a:spcPts val="0"/>
              </a:spcAft>
              <a:buClr>
                <a:schemeClr val="dk1"/>
              </a:buClr>
              <a:buSzPts val="1400"/>
              <a:buFont typeface="Arial"/>
              <a:buNone/>
              <a:defRPr sz="1400"/>
            </a:lvl7pPr>
            <a:lvl8pPr marL="3657600" lvl="7" indent="-228600" algn="l">
              <a:spcBef>
                <a:spcPts val="280"/>
              </a:spcBef>
              <a:spcAft>
                <a:spcPts val="0"/>
              </a:spcAft>
              <a:buClr>
                <a:schemeClr val="dk1"/>
              </a:buClr>
              <a:buSzPts val="1400"/>
              <a:buFont typeface="Arial"/>
              <a:buNone/>
              <a:defRPr sz="1400"/>
            </a:lvl8pPr>
            <a:lvl9pPr marL="4114800" lvl="8" indent="-228600" algn="l">
              <a:spcBef>
                <a:spcPts val="280"/>
              </a:spcBef>
              <a:spcAft>
                <a:spcPts val="0"/>
              </a:spcAft>
              <a:buClr>
                <a:schemeClr val="dk1"/>
              </a:buClr>
              <a:buSzPts val="1400"/>
              <a:buFont typeface="Arial"/>
              <a:buNone/>
              <a:defRPr sz="1400"/>
            </a:lvl9pPr>
          </a:lstStyle>
          <a:p>
            <a:endParaRPr/>
          </a:p>
        </p:txBody>
      </p:sp>
      <p:sp>
        <p:nvSpPr>
          <p:cNvPr id="36" name="Google Shape;36;p5"/>
          <p:cNvSpPr txBox="1">
            <a:spLocks noGrp="1"/>
          </p:cNvSpPr>
          <p:nvPr>
            <p:ph type="dt" idx="10"/>
          </p:nvPr>
        </p:nvSpPr>
        <p:spPr>
          <a:xfrm>
            <a:off x="609600" y="6400800"/>
            <a:ext cx="3556000" cy="255588"/>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 name="Google Shape;37;p5"/>
          <p:cNvSpPr txBox="1">
            <a:spLocks noGrp="1"/>
          </p:cNvSpPr>
          <p:nvPr>
            <p:ph type="ftr" idx="11"/>
          </p:nvPr>
        </p:nvSpPr>
        <p:spPr>
          <a:xfrm>
            <a:off x="7924800" y="6400800"/>
            <a:ext cx="3860800" cy="228600"/>
          </a:xfrm>
          <a:prstGeom prst="rect">
            <a:avLst/>
          </a:prstGeom>
          <a:noFill/>
          <a:ln>
            <a:noFill/>
          </a:ln>
        </p:spPr>
        <p:txBody>
          <a:bodyPr spcFirstLastPara="1" wrap="square" lIns="91425" tIns="45700" rIns="91425" bIns="45700" anchor="t"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5"/>
          <p:cNvSpPr txBox="1">
            <a:spLocks noGrp="1"/>
          </p:cNvSpPr>
          <p:nvPr>
            <p:ph type="sldNum" idx="12"/>
          </p:nvPr>
        </p:nvSpPr>
        <p:spPr>
          <a:xfrm>
            <a:off x="4876800" y="6386514"/>
            <a:ext cx="2844800" cy="211137"/>
          </a:xfrm>
          <a:prstGeom prst="rect">
            <a:avLst/>
          </a:prstGeom>
          <a:noFill/>
          <a:ln>
            <a:noFill/>
          </a:ln>
        </p:spPr>
        <p:txBody>
          <a:bodyPr spcFirstLastPara="1" wrap="square" lIns="91425" tIns="45700" rIns="91425" bIns="45700" anchor="t" anchorCtr="0">
            <a:noAutofit/>
          </a:bodyPr>
          <a:lstStyle>
            <a:lvl1pPr marL="0" marR="0" lvl="0" indent="0" algn="ctr">
              <a:spcBef>
                <a:spcPts val="0"/>
              </a:spcBef>
              <a:spcAft>
                <a:spcPts val="0"/>
              </a:spcAft>
              <a:buNone/>
              <a:defRPr sz="1000" b="1" i="0" u="none" strike="noStrike" cap="none">
                <a:solidFill>
                  <a:schemeClr val="dk1"/>
                </a:solidFill>
                <a:latin typeface="Verdana"/>
                <a:ea typeface="Verdana"/>
                <a:cs typeface="Verdana"/>
                <a:sym typeface="Verdana"/>
              </a:defRPr>
            </a:lvl1pPr>
            <a:lvl2pPr marL="0" marR="0" lvl="1" indent="0" algn="ctr">
              <a:spcBef>
                <a:spcPts val="0"/>
              </a:spcBef>
              <a:spcAft>
                <a:spcPts val="0"/>
              </a:spcAft>
              <a:buNone/>
              <a:defRPr sz="1000" b="1" i="0" u="none" strike="noStrike" cap="none">
                <a:solidFill>
                  <a:schemeClr val="dk1"/>
                </a:solidFill>
                <a:latin typeface="Verdana"/>
                <a:ea typeface="Verdana"/>
                <a:cs typeface="Verdana"/>
                <a:sym typeface="Verdana"/>
              </a:defRPr>
            </a:lvl2pPr>
            <a:lvl3pPr marL="0" marR="0" lvl="2" indent="0" algn="ctr">
              <a:spcBef>
                <a:spcPts val="0"/>
              </a:spcBef>
              <a:spcAft>
                <a:spcPts val="0"/>
              </a:spcAft>
              <a:buNone/>
              <a:defRPr sz="1000" b="1" i="0" u="none" strike="noStrike" cap="none">
                <a:solidFill>
                  <a:schemeClr val="dk1"/>
                </a:solidFill>
                <a:latin typeface="Verdana"/>
                <a:ea typeface="Verdana"/>
                <a:cs typeface="Verdana"/>
                <a:sym typeface="Verdana"/>
              </a:defRPr>
            </a:lvl3pPr>
            <a:lvl4pPr marL="0" marR="0" lvl="3" indent="0" algn="ctr">
              <a:spcBef>
                <a:spcPts val="0"/>
              </a:spcBef>
              <a:spcAft>
                <a:spcPts val="0"/>
              </a:spcAft>
              <a:buNone/>
              <a:defRPr sz="1000" b="1" i="0" u="none" strike="noStrike" cap="none">
                <a:solidFill>
                  <a:schemeClr val="dk1"/>
                </a:solidFill>
                <a:latin typeface="Verdana"/>
                <a:ea typeface="Verdana"/>
                <a:cs typeface="Verdana"/>
                <a:sym typeface="Verdana"/>
              </a:defRPr>
            </a:lvl4pPr>
            <a:lvl5pPr marL="0" marR="0" lvl="4" indent="0" algn="ctr">
              <a:spcBef>
                <a:spcPts val="0"/>
              </a:spcBef>
              <a:spcAft>
                <a:spcPts val="0"/>
              </a:spcAft>
              <a:buNone/>
              <a:defRPr sz="1000" b="1" i="0" u="none" strike="noStrike" cap="none">
                <a:solidFill>
                  <a:schemeClr val="dk1"/>
                </a:solidFill>
                <a:latin typeface="Verdana"/>
                <a:ea typeface="Verdana"/>
                <a:cs typeface="Verdana"/>
                <a:sym typeface="Verdana"/>
              </a:defRPr>
            </a:lvl5pPr>
            <a:lvl6pPr marL="0" marR="0" lvl="5" indent="0" algn="ctr">
              <a:spcBef>
                <a:spcPts val="0"/>
              </a:spcBef>
              <a:spcAft>
                <a:spcPts val="0"/>
              </a:spcAft>
              <a:buNone/>
              <a:defRPr sz="1000" b="1" i="0" u="none" strike="noStrike" cap="none">
                <a:solidFill>
                  <a:schemeClr val="dk1"/>
                </a:solidFill>
                <a:latin typeface="Verdana"/>
                <a:ea typeface="Verdana"/>
                <a:cs typeface="Verdana"/>
                <a:sym typeface="Verdana"/>
              </a:defRPr>
            </a:lvl6pPr>
            <a:lvl7pPr marL="0" marR="0" lvl="6" indent="0" algn="ctr">
              <a:spcBef>
                <a:spcPts val="0"/>
              </a:spcBef>
              <a:spcAft>
                <a:spcPts val="0"/>
              </a:spcAft>
              <a:buNone/>
              <a:defRPr sz="1000" b="1" i="0" u="none" strike="noStrike" cap="none">
                <a:solidFill>
                  <a:schemeClr val="dk1"/>
                </a:solidFill>
                <a:latin typeface="Verdana"/>
                <a:ea typeface="Verdana"/>
                <a:cs typeface="Verdana"/>
                <a:sym typeface="Verdana"/>
              </a:defRPr>
            </a:lvl7pPr>
            <a:lvl8pPr marL="0" marR="0" lvl="7" indent="0" algn="ctr">
              <a:spcBef>
                <a:spcPts val="0"/>
              </a:spcBef>
              <a:spcAft>
                <a:spcPts val="0"/>
              </a:spcAft>
              <a:buNone/>
              <a:defRPr sz="1000" b="1" i="0" u="none" strike="noStrike" cap="none">
                <a:solidFill>
                  <a:schemeClr val="dk1"/>
                </a:solidFill>
                <a:latin typeface="Verdana"/>
                <a:ea typeface="Verdana"/>
                <a:cs typeface="Verdana"/>
                <a:sym typeface="Verdana"/>
              </a:defRPr>
            </a:lvl8pPr>
            <a:lvl9pPr marL="0" marR="0" lvl="8" indent="0" algn="ctr">
              <a:spcBef>
                <a:spcPts val="0"/>
              </a:spcBef>
              <a:spcAft>
                <a:spcPts val="0"/>
              </a:spcAft>
              <a:buNone/>
              <a:defRPr sz="1000" b="1" i="0" u="none" strike="noStrike" cap="none">
                <a:solidFill>
                  <a:schemeClr val="dk1"/>
                </a:solidFill>
                <a:latin typeface="Verdana"/>
                <a:ea typeface="Verdana"/>
                <a:cs typeface="Verdana"/>
                <a:sym typeface="Verdana"/>
              </a:defRPr>
            </a:lvl9pPr>
          </a:lstStyle>
          <a:p>
            <a:fld id="{00000000-1234-1234-1234-123412341234}"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9"/>
        <p:cNvGrpSpPr/>
        <p:nvPr/>
      </p:nvGrpSpPr>
      <p:grpSpPr>
        <a:xfrm>
          <a:off x="0" y="0"/>
          <a:ext cx="0" cy="0"/>
          <a:chOff x="0" y="0"/>
          <a:chExt cx="0" cy="0"/>
        </a:xfrm>
      </p:grpSpPr>
      <p:sp>
        <p:nvSpPr>
          <p:cNvPr id="40" name="Google Shape;40;p6"/>
          <p:cNvSpPr txBox="1">
            <a:spLocks noGrp="1"/>
          </p:cNvSpPr>
          <p:nvPr>
            <p:ph type="title"/>
          </p:nvPr>
        </p:nvSpPr>
        <p:spPr>
          <a:xfrm>
            <a:off x="730251" y="319088"/>
            <a:ext cx="9550400" cy="563562"/>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41" name="Google Shape;41;p6"/>
          <p:cNvSpPr txBox="1">
            <a:spLocks noGrp="1"/>
          </p:cNvSpPr>
          <p:nvPr>
            <p:ph type="body" idx="1"/>
          </p:nvPr>
        </p:nvSpPr>
        <p:spPr>
          <a:xfrm>
            <a:off x="609600" y="1076325"/>
            <a:ext cx="5384800" cy="5248275"/>
          </a:xfrm>
          <a:prstGeom prst="rect">
            <a:avLst/>
          </a:prstGeom>
          <a:noFill/>
          <a:ln>
            <a:noFill/>
          </a:ln>
        </p:spPr>
        <p:txBody>
          <a:bodyPr spcFirstLastPara="1" wrap="square" lIns="91425" tIns="45700" rIns="91425" bIns="45700" anchor="t" anchorCtr="0">
            <a:noAutofit/>
          </a:bodyPr>
          <a:lstStyle>
            <a:lvl1pPr marL="457200" lvl="0" indent="-406400" algn="l">
              <a:spcBef>
                <a:spcPts val="560"/>
              </a:spcBef>
              <a:spcAft>
                <a:spcPts val="0"/>
              </a:spcAft>
              <a:buSzPts val="2800"/>
              <a:buChar char="❖"/>
              <a:defRPr sz="2800"/>
            </a:lvl1pPr>
            <a:lvl2pPr marL="914400" lvl="1" indent="-381000" algn="l">
              <a:spcBef>
                <a:spcPts val="480"/>
              </a:spcBef>
              <a:spcAft>
                <a:spcPts val="0"/>
              </a:spcAft>
              <a:buSzPts val="2400"/>
              <a:buChar char="▪"/>
              <a:defRPr sz="2400"/>
            </a:lvl2pPr>
            <a:lvl3pPr marL="1371600" lvl="2" indent="-355600" algn="l">
              <a:spcBef>
                <a:spcPts val="400"/>
              </a:spcBef>
              <a:spcAft>
                <a:spcPts val="0"/>
              </a:spcAft>
              <a:buSzPts val="2000"/>
              <a:buFont typeface="Arial"/>
              <a:buChar char="•"/>
              <a:defRPr sz="2000"/>
            </a:lvl3pPr>
            <a:lvl4pPr marL="1828800" lvl="3" indent="-342900" algn="l">
              <a:spcBef>
                <a:spcPts val="360"/>
              </a:spcBef>
              <a:spcAft>
                <a:spcPts val="0"/>
              </a:spcAft>
              <a:buClr>
                <a:schemeClr val="dk1"/>
              </a:buClr>
              <a:buSzPts val="1800"/>
              <a:buFont typeface="Arial"/>
              <a:buChar char="–"/>
              <a:defRPr sz="1800"/>
            </a:lvl4pPr>
            <a:lvl5pPr marL="2286000" lvl="4" indent="-342900" algn="l">
              <a:spcBef>
                <a:spcPts val="360"/>
              </a:spcBef>
              <a:spcAft>
                <a:spcPts val="0"/>
              </a:spcAft>
              <a:buClr>
                <a:schemeClr val="dk1"/>
              </a:buClr>
              <a:buSzPts val="1800"/>
              <a:buFont typeface="Arial"/>
              <a:buChar char="»"/>
              <a:defRPr sz="1800"/>
            </a:lvl5pPr>
            <a:lvl6pPr marL="2743200" lvl="5" indent="-342900" algn="l">
              <a:spcBef>
                <a:spcPts val="360"/>
              </a:spcBef>
              <a:spcAft>
                <a:spcPts val="0"/>
              </a:spcAft>
              <a:buClr>
                <a:schemeClr val="dk1"/>
              </a:buClr>
              <a:buSzPts val="1800"/>
              <a:buFont typeface="Arial"/>
              <a:buChar char="»"/>
              <a:defRPr sz="1800"/>
            </a:lvl6pPr>
            <a:lvl7pPr marL="3200400" lvl="6" indent="-342900" algn="l">
              <a:spcBef>
                <a:spcPts val="360"/>
              </a:spcBef>
              <a:spcAft>
                <a:spcPts val="0"/>
              </a:spcAft>
              <a:buClr>
                <a:schemeClr val="dk1"/>
              </a:buClr>
              <a:buSzPts val="1800"/>
              <a:buFont typeface="Arial"/>
              <a:buChar char="»"/>
              <a:defRPr sz="1800"/>
            </a:lvl7pPr>
            <a:lvl8pPr marL="3657600" lvl="7" indent="-342900" algn="l">
              <a:spcBef>
                <a:spcPts val="360"/>
              </a:spcBef>
              <a:spcAft>
                <a:spcPts val="0"/>
              </a:spcAft>
              <a:buClr>
                <a:schemeClr val="dk1"/>
              </a:buClr>
              <a:buSzPts val="1800"/>
              <a:buFont typeface="Arial"/>
              <a:buChar char="»"/>
              <a:defRPr sz="1800"/>
            </a:lvl8pPr>
            <a:lvl9pPr marL="4114800" lvl="8" indent="-342900" algn="l">
              <a:spcBef>
                <a:spcPts val="360"/>
              </a:spcBef>
              <a:spcAft>
                <a:spcPts val="0"/>
              </a:spcAft>
              <a:buClr>
                <a:schemeClr val="dk1"/>
              </a:buClr>
              <a:buSzPts val="1800"/>
              <a:buFont typeface="Arial"/>
              <a:buChar char="»"/>
              <a:defRPr sz="1800"/>
            </a:lvl9pPr>
          </a:lstStyle>
          <a:p>
            <a:endParaRPr/>
          </a:p>
        </p:txBody>
      </p:sp>
      <p:sp>
        <p:nvSpPr>
          <p:cNvPr id="42" name="Google Shape;42;p6"/>
          <p:cNvSpPr txBox="1">
            <a:spLocks noGrp="1"/>
          </p:cNvSpPr>
          <p:nvPr>
            <p:ph type="body" idx="2"/>
          </p:nvPr>
        </p:nvSpPr>
        <p:spPr>
          <a:xfrm>
            <a:off x="6197600" y="1076325"/>
            <a:ext cx="5384800" cy="5248275"/>
          </a:xfrm>
          <a:prstGeom prst="rect">
            <a:avLst/>
          </a:prstGeom>
          <a:noFill/>
          <a:ln>
            <a:noFill/>
          </a:ln>
        </p:spPr>
        <p:txBody>
          <a:bodyPr spcFirstLastPara="1" wrap="square" lIns="91425" tIns="45700" rIns="91425" bIns="45700" anchor="t" anchorCtr="0">
            <a:noAutofit/>
          </a:bodyPr>
          <a:lstStyle>
            <a:lvl1pPr marL="457200" lvl="0" indent="-406400" algn="l">
              <a:spcBef>
                <a:spcPts val="560"/>
              </a:spcBef>
              <a:spcAft>
                <a:spcPts val="0"/>
              </a:spcAft>
              <a:buSzPts val="2800"/>
              <a:buChar char="❖"/>
              <a:defRPr sz="2800"/>
            </a:lvl1pPr>
            <a:lvl2pPr marL="914400" lvl="1" indent="-381000" algn="l">
              <a:spcBef>
                <a:spcPts val="480"/>
              </a:spcBef>
              <a:spcAft>
                <a:spcPts val="0"/>
              </a:spcAft>
              <a:buSzPts val="2400"/>
              <a:buChar char="▪"/>
              <a:defRPr sz="2400"/>
            </a:lvl2pPr>
            <a:lvl3pPr marL="1371600" lvl="2" indent="-355600" algn="l">
              <a:spcBef>
                <a:spcPts val="400"/>
              </a:spcBef>
              <a:spcAft>
                <a:spcPts val="0"/>
              </a:spcAft>
              <a:buSzPts val="2000"/>
              <a:buFont typeface="Arial"/>
              <a:buChar char="•"/>
              <a:defRPr sz="2000"/>
            </a:lvl3pPr>
            <a:lvl4pPr marL="1828800" lvl="3" indent="-342900" algn="l">
              <a:spcBef>
                <a:spcPts val="360"/>
              </a:spcBef>
              <a:spcAft>
                <a:spcPts val="0"/>
              </a:spcAft>
              <a:buClr>
                <a:schemeClr val="dk1"/>
              </a:buClr>
              <a:buSzPts val="1800"/>
              <a:buFont typeface="Arial"/>
              <a:buChar char="–"/>
              <a:defRPr sz="1800"/>
            </a:lvl4pPr>
            <a:lvl5pPr marL="2286000" lvl="4" indent="-342900" algn="l">
              <a:spcBef>
                <a:spcPts val="360"/>
              </a:spcBef>
              <a:spcAft>
                <a:spcPts val="0"/>
              </a:spcAft>
              <a:buClr>
                <a:schemeClr val="dk1"/>
              </a:buClr>
              <a:buSzPts val="1800"/>
              <a:buFont typeface="Arial"/>
              <a:buChar char="»"/>
              <a:defRPr sz="1800"/>
            </a:lvl5pPr>
            <a:lvl6pPr marL="2743200" lvl="5" indent="-342900" algn="l">
              <a:spcBef>
                <a:spcPts val="360"/>
              </a:spcBef>
              <a:spcAft>
                <a:spcPts val="0"/>
              </a:spcAft>
              <a:buClr>
                <a:schemeClr val="dk1"/>
              </a:buClr>
              <a:buSzPts val="1800"/>
              <a:buFont typeface="Arial"/>
              <a:buChar char="»"/>
              <a:defRPr sz="1800"/>
            </a:lvl6pPr>
            <a:lvl7pPr marL="3200400" lvl="6" indent="-342900" algn="l">
              <a:spcBef>
                <a:spcPts val="360"/>
              </a:spcBef>
              <a:spcAft>
                <a:spcPts val="0"/>
              </a:spcAft>
              <a:buClr>
                <a:schemeClr val="dk1"/>
              </a:buClr>
              <a:buSzPts val="1800"/>
              <a:buFont typeface="Arial"/>
              <a:buChar char="»"/>
              <a:defRPr sz="1800"/>
            </a:lvl7pPr>
            <a:lvl8pPr marL="3657600" lvl="7" indent="-342900" algn="l">
              <a:spcBef>
                <a:spcPts val="360"/>
              </a:spcBef>
              <a:spcAft>
                <a:spcPts val="0"/>
              </a:spcAft>
              <a:buClr>
                <a:schemeClr val="dk1"/>
              </a:buClr>
              <a:buSzPts val="1800"/>
              <a:buFont typeface="Arial"/>
              <a:buChar char="»"/>
              <a:defRPr sz="1800"/>
            </a:lvl8pPr>
            <a:lvl9pPr marL="4114800" lvl="8" indent="-342900" algn="l">
              <a:spcBef>
                <a:spcPts val="360"/>
              </a:spcBef>
              <a:spcAft>
                <a:spcPts val="0"/>
              </a:spcAft>
              <a:buClr>
                <a:schemeClr val="dk1"/>
              </a:buClr>
              <a:buSzPts val="1800"/>
              <a:buFont typeface="Arial"/>
              <a:buChar char="»"/>
              <a:defRPr sz="1800"/>
            </a:lvl9pPr>
          </a:lstStyle>
          <a:p>
            <a:endParaRPr/>
          </a:p>
        </p:txBody>
      </p:sp>
      <p:sp>
        <p:nvSpPr>
          <p:cNvPr id="43" name="Google Shape;43;p6"/>
          <p:cNvSpPr txBox="1">
            <a:spLocks noGrp="1"/>
          </p:cNvSpPr>
          <p:nvPr>
            <p:ph type="dt" idx="10"/>
          </p:nvPr>
        </p:nvSpPr>
        <p:spPr>
          <a:xfrm>
            <a:off x="609600" y="6400800"/>
            <a:ext cx="3556000" cy="255588"/>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6"/>
          <p:cNvSpPr txBox="1">
            <a:spLocks noGrp="1"/>
          </p:cNvSpPr>
          <p:nvPr>
            <p:ph type="ftr" idx="11"/>
          </p:nvPr>
        </p:nvSpPr>
        <p:spPr>
          <a:xfrm>
            <a:off x="7924800" y="6400800"/>
            <a:ext cx="3860800" cy="228600"/>
          </a:xfrm>
          <a:prstGeom prst="rect">
            <a:avLst/>
          </a:prstGeom>
          <a:noFill/>
          <a:ln>
            <a:noFill/>
          </a:ln>
        </p:spPr>
        <p:txBody>
          <a:bodyPr spcFirstLastPara="1" wrap="square" lIns="91425" tIns="45700" rIns="91425" bIns="45700" anchor="t"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5" name="Google Shape;45;p6"/>
          <p:cNvSpPr txBox="1">
            <a:spLocks noGrp="1"/>
          </p:cNvSpPr>
          <p:nvPr>
            <p:ph type="sldNum" idx="12"/>
          </p:nvPr>
        </p:nvSpPr>
        <p:spPr>
          <a:xfrm>
            <a:off x="4876800" y="6386514"/>
            <a:ext cx="2844800" cy="211137"/>
          </a:xfrm>
          <a:prstGeom prst="rect">
            <a:avLst/>
          </a:prstGeom>
          <a:noFill/>
          <a:ln>
            <a:noFill/>
          </a:ln>
        </p:spPr>
        <p:txBody>
          <a:bodyPr spcFirstLastPara="1" wrap="square" lIns="91425" tIns="45700" rIns="91425" bIns="45700" anchor="t" anchorCtr="0">
            <a:noAutofit/>
          </a:bodyPr>
          <a:lstStyle>
            <a:lvl1pPr marL="0" marR="0" lvl="0" indent="0" algn="ctr">
              <a:spcBef>
                <a:spcPts val="0"/>
              </a:spcBef>
              <a:spcAft>
                <a:spcPts val="0"/>
              </a:spcAft>
              <a:buNone/>
              <a:defRPr sz="1000" b="1" i="0" u="none" strike="noStrike" cap="none">
                <a:solidFill>
                  <a:schemeClr val="dk1"/>
                </a:solidFill>
                <a:latin typeface="Verdana"/>
                <a:ea typeface="Verdana"/>
                <a:cs typeface="Verdana"/>
                <a:sym typeface="Verdana"/>
              </a:defRPr>
            </a:lvl1pPr>
            <a:lvl2pPr marL="0" marR="0" lvl="1" indent="0" algn="ctr">
              <a:spcBef>
                <a:spcPts val="0"/>
              </a:spcBef>
              <a:spcAft>
                <a:spcPts val="0"/>
              </a:spcAft>
              <a:buNone/>
              <a:defRPr sz="1000" b="1" i="0" u="none" strike="noStrike" cap="none">
                <a:solidFill>
                  <a:schemeClr val="dk1"/>
                </a:solidFill>
                <a:latin typeface="Verdana"/>
                <a:ea typeface="Verdana"/>
                <a:cs typeface="Verdana"/>
                <a:sym typeface="Verdana"/>
              </a:defRPr>
            </a:lvl2pPr>
            <a:lvl3pPr marL="0" marR="0" lvl="2" indent="0" algn="ctr">
              <a:spcBef>
                <a:spcPts val="0"/>
              </a:spcBef>
              <a:spcAft>
                <a:spcPts val="0"/>
              </a:spcAft>
              <a:buNone/>
              <a:defRPr sz="1000" b="1" i="0" u="none" strike="noStrike" cap="none">
                <a:solidFill>
                  <a:schemeClr val="dk1"/>
                </a:solidFill>
                <a:latin typeface="Verdana"/>
                <a:ea typeface="Verdana"/>
                <a:cs typeface="Verdana"/>
                <a:sym typeface="Verdana"/>
              </a:defRPr>
            </a:lvl3pPr>
            <a:lvl4pPr marL="0" marR="0" lvl="3" indent="0" algn="ctr">
              <a:spcBef>
                <a:spcPts val="0"/>
              </a:spcBef>
              <a:spcAft>
                <a:spcPts val="0"/>
              </a:spcAft>
              <a:buNone/>
              <a:defRPr sz="1000" b="1" i="0" u="none" strike="noStrike" cap="none">
                <a:solidFill>
                  <a:schemeClr val="dk1"/>
                </a:solidFill>
                <a:latin typeface="Verdana"/>
                <a:ea typeface="Verdana"/>
                <a:cs typeface="Verdana"/>
                <a:sym typeface="Verdana"/>
              </a:defRPr>
            </a:lvl4pPr>
            <a:lvl5pPr marL="0" marR="0" lvl="4" indent="0" algn="ctr">
              <a:spcBef>
                <a:spcPts val="0"/>
              </a:spcBef>
              <a:spcAft>
                <a:spcPts val="0"/>
              </a:spcAft>
              <a:buNone/>
              <a:defRPr sz="1000" b="1" i="0" u="none" strike="noStrike" cap="none">
                <a:solidFill>
                  <a:schemeClr val="dk1"/>
                </a:solidFill>
                <a:latin typeface="Verdana"/>
                <a:ea typeface="Verdana"/>
                <a:cs typeface="Verdana"/>
                <a:sym typeface="Verdana"/>
              </a:defRPr>
            </a:lvl5pPr>
            <a:lvl6pPr marL="0" marR="0" lvl="5" indent="0" algn="ctr">
              <a:spcBef>
                <a:spcPts val="0"/>
              </a:spcBef>
              <a:spcAft>
                <a:spcPts val="0"/>
              </a:spcAft>
              <a:buNone/>
              <a:defRPr sz="1000" b="1" i="0" u="none" strike="noStrike" cap="none">
                <a:solidFill>
                  <a:schemeClr val="dk1"/>
                </a:solidFill>
                <a:latin typeface="Verdana"/>
                <a:ea typeface="Verdana"/>
                <a:cs typeface="Verdana"/>
                <a:sym typeface="Verdana"/>
              </a:defRPr>
            </a:lvl6pPr>
            <a:lvl7pPr marL="0" marR="0" lvl="6" indent="0" algn="ctr">
              <a:spcBef>
                <a:spcPts val="0"/>
              </a:spcBef>
              <a:spcAft>
                <a:spcPts val="0"/>
              </a:spcAft>
              <a:buNone/>
              <a:defRPr sz="1000" b="1" i="0" u="none" strike="noStrike" cap="none">
                <a:solidFill>
                  <a:schemeClr val="dk1"/>
                </a:solidFill>
                <a:latin typeface="Verdana"/>
                <a:ea typeface="Verdana"/>
                <a:cs typeface="Verdana"/>
                <a:sym typeface="Verdana"/>
              </a:defRPr>
            </a:lvl7pPr>
            <a:lvl8pPr marL="0" marR="0" lvl="7" indent="0" algn="ctr">
              <a:spcBef>
                <a:spcPts val="0"/>
              </a:spcBef>
              <a:spcAft>
                <a:spcPts val="0"/>
              </a:spcAft>
              <a:buNone/>
              <a:defRPr sz="1000" b="1" i="0" u="none" strike="noStrike" cap="none">
                <a:solidFill>
                  <a:schemeClr val="dk1"/>
                </a:solidFill>
                <a:latin typeface="Verdana"/>
                <a:ea typeface="Verdana"/>
                <a:cs typeface="Verdana"/>
                <a:sym typeface="Verdana"/>
              </a:defRPr>
            </a:lvl8pPr>
            <a:lvl9pPr marL="0" marR="0" lvl="8" indent="0" algn="ctr">
              <a:spcBef>
                <a:spcPts val="0"/>
              </a:spcBef>
              <a:spcAft>
                <a:spcPts val="0"/>
              </a:spcAft>
              <a:buNone/>
              <a:defRPr sz="1000" b="1" i="0" u="none" strike="noStrike" cap="none">
                <a:solidFill>
                  <a:schemeClr val="dk1"/>
                </a:solidFill>
                <a:latin typeface="Verdana"/>
                <a:ea typeface="Verdana"/>
                <a:cs typeface="Verdana"/>
                <a:sym typeface="Verdana"/>
              </a:defRPr>
            </a:lvl9pPr>
          </a:lstStyle>
          <a:p>
            <a:fld id="{00000000-1234-1234-1234-123412341234}"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6"/>
        <p:cNvGrpSpPr/>
        <p:nvPr/>
      </p:nvGrpSpPr>
      <p:grpSpPr>
        <a:xfrm>
          <a:off x="0" y="0"/>
          <a:ext cx="0" cy="0"/>
          <a:chOff x="0" y="0"/>
          <a:chExt cx="0" cy="0"/>
        </a:xfrm>
      </p:grpSpPr>
      <p:sp>
        <p:nvSpPr>
          <p:cNvPr id="47" name="Google Shape;47;p7"/>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48" name="Google Shape;48;p7"/>
          <p:cNvSpPr txBox="1">
            <a:spLocks noGrp="1"/>
          </p:cNvSpPr>
          <p:nvPr>
            <p:ph type="body" idx="1"/>
          </p:nvPr>
        </p:nvSpPr>
        <p:spPr>
          <a:xfrm>
            <a:off x="609600" y="1535113"/>
            <a:ext cx="5386917" cy="639762"/>
          </a:xfrm>
          <a:prstGeom prst="rect">
            <a:avLst/>
          </a:prstGeom>
          <a:noFill/>
          <a:ln>
            <a:noFill/>
          </a:ln>
        </p:spPr>
        <p:txBody>
          <a:bodyPr spcFirstLastPara="1" wrap="square" lIns="91425" tIns="45700" rIns="91425" bIns="45700" anchor="b" anchorCtr="0">
            <a:noAutofit/>
          </a:bodyPr>
          <a:lstStyle>
            <a:lvl1pPr marL="457200" lvl="0" indent="-228600" algn="l">
              <a:spcBef>
                <a:spcPts val="480"/>
              </a:spcBef>
              <a:spcAft>
                <a:spcPts val="0"/>
              </a:spcAft>
              <a:buSzPts val="2400"/>
              <a:buNone/>
              <a:defRPr sz="2400" b="1"/>
            </a:lvl1pPr>
            <a:lvl2pPr marL="914400" lvl="1" indent="-228600" algn="l">
              <a:spcBef>
                <a:spcPts val="400"/>
              </a:spcBef>
              <a:spcAft>
                <a:spcPts val="0"/>
              </a:spcAft>
              <a:buSzPts val="2000"/>
              <a:buNone/>
              <a:defRPr sz="2000" b="1"/>
            </a:lvl2pPr>
            <a:lvl3pPr marL="1371600" lvl="2" indent="-228600" algn="l">
              <a:spcBef>
                <a:spcPts val="360"/>
              </a:spcBef>
              <a:spcAft>
                <a:spcPts val="0"/>
              </a:spcAft>
              <a:buSzPts val="1800"/>
              <a:buFont typeface="Arial"/>
              <a:buNone/>
              <a:defRPr sz="1800" b="1"/>
            </a:lvl3pPr>
            <a:lvl4pPr marL="1828800" lvl="3" indent="-228600" algn="l">
              <a:spcBef>
                <a:spcPts val="320"/>
              </a:spcBef>
              <a:spcAft>
                <a:spcPts val="0"/>
              </a:spcAft>
              <a:buClr>
                <a:schemeClr val="dk1"/>
              </a:buClr>
              <a:buSzPts val="1600"/>
              <a:buFont typeface="Arial"/>
              <a:buNone/>
              <a:defRPr sz="1600" b="1"/>
            </a:lvl4pPr>
            <a:lvl5pPr marL="2286000" lvl="4" indent="-228600" algn="l">
              <a:spcBef>
                <a:spcPts val="320"/>
              </a:spcBef>
              <a:spcAft>
                <a:spcPts val="0"/>
              </a:spcAft>
              <a:buClr>
                <a:schemeClr val="dk1"/>
              </a:buClr>
              <a:buSzPts val="1600"/>
              <a:buFont typeface="Arial"/>
              <a:buNone/>
              <a:defRPr sz="1600" b="1"/>
            </a:lvl5pPr>
            <a:lvl6pPr marL="2743200" lvl="5" indent="-228600" algn="l">
              <a:spcBef>
                <a:spcPts val="320"/>
              </a:spcBef>
              <a:spcAft>
                <a:spcPts val="0"/>
              </a:spcAft>
              <a:buClr>
                <a:schemeClr val="dk1"/>
              </a:buClr>
              <a:buSzPts val="1600"/>
              <a:buFont typeface="Arial"/>
              <a:buNone/>
              <a:defRPr sz="1600" b="1"/>
            </a:lvl6pPr>
            <a:lvl7pPr marL="3200400" lvl="6" indent="-228600" algn="l">
              <a:spcBef>
                <a:spcPts val="320"/>
              </a:spcBef>
              <a:spcAft>
                <a:spcPts val="0"/>
              </a:spcAft>
              <a:buClr>
                <a:schemeClr val="dk1"/>
              </a:buClr>
              <a:buSzPts val="1600"/>
              <a:buFont typeface="Arial"/>
              <a:buNone/>
              <a:defRPr sz="1600" b="1"/>
            </a:lvl7pPr>
            <a:lvl8pPr marL="3657600" lvl="7" indent="-228600" algn="l">
              <a:spcBef>
                <a:spcPts val="320"/>
              </a:spcBef>
              <a:spcAft>
                <a:spcPts val="0"/>
              </a:spcAft>
              <a:buClr>
                <a:schemeClr val="dk1"/>
              </a:buClr>
              <a:buSzPts val="1600"/>
              <a:buFont typeface="Arial"/>
              <a:buNone/>
              <a:defRPr sz="1600" b="1"/>
            </a:lvl8pPr>
            <a:lvl9pPr marL="4114800" lvl="8" indent="-228600" algn="l">
              <a:spcBef>
                <a:spcPts val="320"/>
              </a:spcBef>
              <a:spcAft>
                <a:spcPts val="0"/>
              </a:spcAft>
              <a:buClr>
                <a:schemeClr val="dk1"/>
              </a:buClr>
              <a:buSzPts val="1600"/>
              <a:buFont typeface="Arial"/>
              <a:buNone/>
              <a:defRPr sz="1600" b="1"/>
            </a:lvl9pPr>
          </a:lstStyle>
          <a:p>
            <a:endParaRPr/>
          </a:p>
        </p:txBody>
      </p:sp>
      <p:sp>
        <p:nvSpPr>
          <p:cNvPr id="49" name="Google Shape;49;p7"/>
          <p:cNvSpPr txBox="1">
            <a:spLocks noGrp="1"/>
          </p:cNvSpPr>
          <p:nvPr>
            <p:ph type="body" idx="2"/>
          </p:nvPr>
        </p:nvSpPr>
        <p:spPr>
          <a:xfrm>
            <a:off x="609600" y="2174875"/>
            <a:ext cx="5386917" cy="3951288"/>
          </a:xfrm>
          <a:prstGeom prst="rect">
            <a:avLst/>
          </a:prstGeom>
          <a:noFill/>
          <a:ln>
            <a:noFill/>
          </a:ln>
        </p:spPr>
        <p:txBody>
          <a:bodyPr spcFirstLastPara="1" wrap="square" lIns="91425" tIns="45700" rIns="91425" bIns="45700" anchor="t" anchorCtr="0">
            <a:noAutofit/>
          </a:bodyPr>
          <a:lstStyle>
            <a:lvl1pPr marL="457200" lvl="0" indent="-381000" algn="l">
              <a:spcBef>
                <a:spcPts val="480"/>
              </a:spcBef>
              <a:spcAft>
                <a:spcPts val="0"/>
              </a:spcAft>
              <a:buSzPts val="2400"/>
              <a:buChar char="❖"/>
              <a:defRPr sz="2400"/>
            </a:lvl1pPr>
            <a:lvl2pPr marL="914400" lvl="1" indent="-355600" algn="l">
              <a:spcBef>
                <a:spcPts val="400"/>
              </a:spcBef>
              <a:spcAft>
                <a:spcPts val="0"/>
              </a:spcAft>
              <a:buSzPts val="2000"/>
              <a:buChar char="▪"/>
              <a:defRPr sz="2000"/>
            </a:lvl2pPr>
            <a:lvl3pPr marL="1371600" lvl="2" indent="-342900" algn="l">
              <a:spcBef>
                <a:spcPts val="360"/>
              </a:spcBef>
              <a:spcAft>
                <a:spcPts val="0"/>
              </a:spcAft>
              <a:buSzPts val="1800"/>
              <a:buFont typeface="Arial"/>
              <a:buChar char="•"/>
              <a:defRPr sz="1800"/>
            </a:lvl3pPr>
            <a:lvl4pPr marL="1828800" lvl="3" indent="-330200" algn="l">
              <a:spcBef>
                <a:spcPts val="320"/>
              </a:spcBef>
              <a:spcAft>
                <a:spcPts val="0"/>
              </a:spcAft>
              <a:buClr>
                <a:schemeClr val="dk1"/>
              </a:buClr>
              <a:buSzPts val="1600"/>
              <a:buFont typeface="Arial"/>
              <a:buChar char="–"/>
              <a:defRPr sz="1600"/>
            </a:lvl4pPr>
            <a:lvl5pPr marL="2286000" lvl="4" indent="-330200" algn="l">
              <a:spcBef>
                <a:spcPts val="320"/>
              </a:spcBef>
              <a:spcAft>
                <a:spcPts val="0"/>
              </a:spcAft>
              <a:buClr>
                <a:schemeClr val="dk1"/>
              </a:buClr>
              <a:buSzPts val="1600"/>
              <a:buFont typeface="Arial"/>
              <a:buChar char="»"/>
              <a:defRPr sz="1600"/>
            </a:lvl5pPr>
            <a:lvl6pPr marL="2743200" lvl="5" indent="-330200" algn="l">
              <a:spcBef>
                <a:spcPts val="320"/>
              </a:spcBef>
              <a:spcAft>
                <a:spcPts val="0"/>
              </a:spcAft>
              <a:buClr>
                <a:schemeClr val="dk1"/>
              </a:buClr>
              <a:buSzPts val="1600"/>
              <a:buFont typeface="Arial"/>
              <a:buChar char="»"/>
              <a:defRPr sz="1600"/>
            </a:lvl6pPr>
            <a:lvl7pPr marL="3200400" lvl="6" indent="-330200" algn="l">
              <a:spcBef>
                <a:spcPts val="320"/>
              </a:spcBef>
              <a:spcAft>
                <a:spcPts val="0"/>
              </a:spcAft>
              <a:buClr>
                <a:schemeClr val="dk1"/>
              </a:buClr>
              <a:buSzPts val="1600"/>
              <a:buFont typeface="Arial"/>
              <a:buChar char="»"/>
              <a:defRPr sz="1600"/>
            </a:lvl7pPr>
            <a:lvl8pPr marL="3657600" lvl="7" indent="-330200" algn="l">
              <a:spcBef>
                <a:spcPts val="320"/>
              </a:spcBef>
              <a:spcAft>
                <a:spcPts val="0"/>
              </a:spcAft>
              <a:buClr>
                <a:schemeClr val="dk1"/>
              </a:buClr>
              <a:buSzPts val="1600"/>
              <a:buFont typeface="Arial"/>
              <a:buChar char="»"/>
              <a:defRPr sz="1600"/>
            </a:lvl8pPr>
            <a:lvl9pPr marL="4114800" lvl="8" indent="-330200" algn="l">
              <a:spcBef>
                <a:spcPts val="320"/>
              </a:spcBef>
              <a:spcAft>
                <a:spcPts val="0"/>
              </a:spcAft>
              <a:buClr>
                <a:schemeClr val="dk1"/>
              </a:buClr>
              <a:buSzPts val="1600"/>
              <a:buFont typeface="Arial"/>
              <a:buChar char="»"/>
              <a:defRPr sz="1600"/>
            </a:lvl9pPr>
          </a:lstStyle>
          <a:p>
            <a:endParaRPr/>
          </a:p>
        </p:txBody>
      </p:sp>
      <p:sp>
        <p:nvSpPr>
          <p:cNvPr id="50" name="Google Shape;50;p7"/>
          <p:cNvSpPr txBox="1">
            <a:spLocks noGrp="1"/>
          </p:cNvSpPr>
          <p:nvPr>
            <p:ph type="body" idx="3"/>
          </p:nvPr>
        </p:nvSpPr>
        <p:spPr>
          <a:xfrm>
            <a:off x="6193368" y="1535113"/>
            <a:ext cx="5389033" cy="639762"/>
          </a:xfrm>
          <a:prstGeom prst="rect">
            <a:avLst/>
          </a:prstGeom>
          <a:noFill/>
          <a:ln>
            <a:noFill/>
          </a:ln>
        </p:spPr>
        <p:txBody>
          <a:bodyPr spcFirstLastPara="1" wrap="square" lIns="91425" tIns="45700" rIns="91425" bIns="45700" anchor="b" anchorCtr="0">
            <a:noAutofit/>
          </a:bodyPr>
          <a:lstStyle>
            <a:lvl1pPr marL="457200" lvl="0" indent="-228600" algn="l">
              <a:spcBef>
                <a:spcPts val="480"/>
              </a:spcBef>
              <a:spcAft>
                <a:spcPts val="0"/>
              </a:spcAft>
              <a:buSzPts val="2400"/>
              <a:buNone/>
              <a:defRPr sz="2400" b="1"/>
            </a:lvl1pPr>
            <a:lvl2pPr marL="914400" lvl="1" indent="-228600" algn="l">
              <a:spcBef>
                <a:spcPts val="400"/>
              </a:spcBef>
              <a:spcAft>
                <a:spcPts val="0"/>
              </a:spcAft>
              <a:buSzPts val="2000"/>
              <a:buNone/>
              <a:defRPr sz="2000" b="1"/>
            </a:lvl2pPr>
            <a:lvl3pPr marL="1371600" lvl="2" indent="-228600" algn="l">
              <a:spcBef>
                <a:spcPts val="360"/>
              </a:spcBef>
              <a:spcAft>
                <a:spcPts val="0"/>
              </a:spcAft>
              <a:buSzPts val="1800"/>
              <a:buFont typeface="Arial"/>
              <a:buNone/>
              <a:defRPr sz="1800" b="1"/>
            </a:lvl3pPr>
            <a:lvl4pPr marL="1828800" lvl="3" indent="-228600" algn="l">
              <a:spcBef>
                <a:spcPts val="320"/>
              </a:spcBef>
              <a:spcAft>
                <a:spcPts val="0"/>
              </a:spcAft>
              <a:buClr>
                <a:schemeClr val="dk1"/>
              </a:buClr>
              <a:buSzPts val="1600"/>
              <a:buFont typeface="Arial"/>
              <a:buNone/>
              <a:defRPr sz="1600" b="1"/>
            </a:lvl4pPr>
            <a:lvl5pPr marL="2286000" lvl="4" indent="-228600" algn="l">
              <a:spcBef>
                <a:spcPts val="320"/>
              </a:spcBef>
              <a:spcAft>
                <a:spcPts val="0"/>
              </a:spcAft>
              <a:buClr>
                <a:schemeClr val="dk1"/>
              </a:buClr>
              <a:buSzPts val="1600"/>
              <a:buFont typeface="Arial"/>
              <a:buNone/>
              <a:defRPr sz="1600" b="1"/>
            </a:lvl5pPr>
            <a:lvl6pPr marL="2743200" lvl="5" indent="-228600" algn="l">
              <a:spcBef>
                <a:spcPts val="320"/>
              </a:spcBef>
              <a:spcAft>
                <a:spcPts val="0"/>
              </a:spcAft>
              <a:buClr>
                <a:schemeClr val="dk1"/>
              </a:buClr>
              <a:buSzPts val="1600"/>
              <a:buFont typeface="Arial"/>
              <a:buNone/>
              <a:defRPr sz="1600" b="1"/>
            </a:lvl6pPr>
            <a:lvl7pPr marL="3200400" lvl="6" indent="-228600" algn="l">
              <a:spcBef>
                <a:spcPts val="320"/>
              </a:spcBef>
              <a:spcAft>
                <a:spcPts val="0"/>
              </a:spcAft>
              <a:buClr>
                <a:schemeClr val="dk1"/>
              </a:buClr>
              <a:buSzPts val="1600"/>
              <a:buFont typeface="Arial"/>
              <a:buNone/>
              <a:defRPr sz="1600" b="1"/>
            </a:lvl7pPr>
            <a:lvl8pPr marL="3657600" lvl="7" indent="-228600" algn="l">
              <a:spcBef>
                <a:spcPts val="320"/>
              </a:spcBef>
              <a:spcAft>
                <a:spcPts val="0"/>
              </a:spcAft>
              <a:buClr>
                <a:schemeClr val="dk1"/>
              </a:buClr>
              <a:buSzPts val="1600"/>
              <a:buFont typeface="Arial"/>
              <a:buNone/>
              <a:defRPr sz="1600" b="1"/>
            </a:lvl8pPr>
            <a:lvl9pPr marL="4114800" lvl="8" indent="-228600" algn="l">
              <a:spcBef>
                <a:spcPts val="320"/>
              </a:spcBef>
              <a:spcAft>
                <a:spcPts val="0"/>
              </a:spcAft>
              <a:buClr>
                <a:schemeClr val="dk1"/>
              </a:buClr>
              <a:buSzPts val="1600"/>
              <a:buFont typeface="Arial"/>
              <a:buNone/>
              <a:defRPr sz="1600" b="1"/>
            </a:lvl9pPr>
          </a:lstStyle>
          <a:p>
            <a:endParaRPr/>
          </a:p>
        </p:txBody>
      </p:sp>
      <p:sp>
        <p:nvSpPr>
          <p:cNvPr id="51" name="Google Shape;51;p7"/>
          <p:cNvSpPr txBox="1">
            <a:spLocks noGrp="1"/>
          </p:cNvSpPr>
          <p:nvPr>
            <p:ph type="body" idx="4"/>
          </p:nvPr>
        </p:nvSpPr>
        <p:spPr>
          <a:xfrm>
            <a:off x="6193368" y="2174875"/>
            <a:ext cx="5389033" cy="3951288"/>
          </a:xfrm>
          <a:prstGeom prst="rect">
            <a:avLst/>
          </a:prstGeom>
          <a:noFill/>
          <a:ln>
            <a:noFill/>
          </a:ln>
        </p:spPr>
        <p:txBody>
          <a:bodyPr spcFirstLastPara="1" wrap="square" lIns="91425" tIns="45700" rIns="91425" bIns="45700" anchor="t" anchorCtr="0">
            <a:noAutofit/>
          </a:bodyPr>
          <a:lstStyle>
            <a:lvl1pPr marL="457200" lvl="0" indent="-381000" algn="l">
              <a:spcBef>
                <a:spcPts val="480"/>
              </a:spcBef>
              <a:spcAft>
                <a:spcPts val="0"/>
              </a:spcAft>
              <a:buSzPts val="2400"/>
              <a:buChar char="❖"/>
              <a:defRPr sz="2400"/>
            </a:lvl1pPr>
            <a:lvl2pPr marL="914400" lvl="1" indent="-355600" algn="l">
              <a:spcBef>
                <a:spcPts val="400"/>
              </a:spcBef>
              <a:spcAft>
                <a:spcPts val="0"/>
              </a:spcAft>
              <a:buSzPts val="2000"/>
              <a:buChar char="▪"/>
              <a:defRPr sz="2000"/>
            </a:lvl2pPr>
            <a:lvl3pPr marL="1371600" lvl="2" indent="-342900" algn="l">
              <a:spcBef>
                <a:spcPts val="360"/>
              </a:spcBef>
              <a:spcAft>
                <a:spcPts val="0"/>
              </a:spcAft>
              <a:buSzPts val="1800"/>
              <a:buFont typeface="Arial"/>
              <a:buChar char="•"/>
              <a:defRPr sz="1800"/>
            </a:lvl3pPr>
            <a:lvl4pPr marL="1828800" lvl="3" indent="-330200" algn="l">
              <a:spcBef>
                <a:spcPts val="320"/>
              </a:spcBef>
              <a:spcAft>
                <a:spcPts val="0"/>
              </a:spcAft>
              <a:buClr>
                <a:schemeClr val="dk1"/>
              </a:buClr>
              <a:buSzPts val="1600"/>
              <a:buFont typeface="Arial"/>
              <a:buChar char="–"/>
              <a:defRPr sz="1600"/>
            </a:lvl4pPr>
            <a:lvl5pPr marL="2286000" lvl="4" indent="-330200" algn="l">
              <a:spcBef>
                <a:spcPts val="320"/>
              </a:spcBef>
              <a:spcAft>
                <a:spcPts val="0"/>
              </a:spcAft>
              <a:buClr>
                <a:schemeClr val="dk1"/>
              </a:buClr>
              <a:buSzPts val="1600"/>
              <a:buFont typeface="Arial"/>
              <a:buChar char="»"/>
              <a:defRPr sz="1600"/>
            </a:lvl5pPr>
            <a:lvl6pPr marL="2743200" lvl="5" indent="-330200" algn="l">
              <a:spcBef>
                <a:spcPts val="320"/>
              </a:spcBef>
              <a:spcAft>
                <a:spcPts val="0"/>
              </a:spcAft>
              <a:buClr>
                <a:schemeClr val="dk1"/>
              </a:buClr>
              <a:buSzPts val="1600"/>
              <a:buFont typeface="Arial"/>
              <a:buChar char="»"/>
              <a:defRPr sz="1600"/>
            </a:lvl6pPr>
            <a:lvl7pPr marL="3200400" lvl="6" indent="-330200" algn="l">
              <a:spcBef>
                <a:spcPts val="320"/>
              </a:spcBef>
              <a:spcAft>
                <a:spcPts val="0"/>
              </a:spcAft>
              <a:buClr>
                <a:schemeClr val="dk1"/>
              </a:buClr>
              <a:buSzPts val="1600"/>
              <a:buFont typeface="Arial"/>
              <a:buChar char="»"/>
              <a:defRPr sz="1600"/>
            </a:lvl7pPr>
            <a:lvl8pPr marL="3657600" lvl="7" indent="-330200" algn="l">
              <a:spcBef>
                <a:spcPts val="320"/>
              </a:spcBef>
              <a:spcAft>
                <a:spcPts val="0"/>
              </a:spcAft>
              <a:buClr>
                <a:schemeClr val="dk1"/>
              </a:buClr>
              <a:buSzPts val="1600"/>
              <a:buFont typeface="Arial"/>
              <a:buChar char="»"/>
              <a:defRPr sz="1600"/>
            </a:lvl8pPr>
            <a:lvl9pPr marL="4114800" lvl="8" indent="-330200" algn="l">
              <a:spcBef>
                <a:spcPts val="320"/>
              </a:spcBef>
              <a:spcAft>
                <a:spcPts val="0"/>
              </a:spcAft>
              <a:buClr>
                <a:schemeClr val="dk1"/>
              </a:buClr>
              <a:buSzPts val="1600"/>
              <a:buFont typeface="Arial"/>
              <a:buChar char="»"/>
              <a:defRPr sz="1600"/>
            </a:lvl9pPr>
          </a:lstStyle>
          <a:p>
            <a:endParaRPr/>
          </a:p>
        </p:txBody>
      </p:sp>
      <p:sp>
        <p:nvSpPr>
          <p:cNvPr id="52" name="Google Shape;52;p7"/>
          <p:cNvSpPr txBox="1">
            <a:spLocks noGrp="1"/>
          </p:cNvSpPr>
          <p:nvPr>
            <p:ph type="dt" idx="10"/>
          </p:nvPr>
        </p:nvSpPr>
        <p:spPr>
          <a:xfrm>
            <a:off x="609600" y="6400800"/>
            <a:ext cx="3556000" cy="255588"/>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7"/>
          <p:cNvSpPr txBox="1">
            <a:spLocks noGrp="1"/>
          </p:cNvSpPr>
          <p:nvPr>
            <p:ph type="ftr" idx="11"/>
          </p:nvPr>
        </p:nvSpPr>
        <p:spPr>
          <a:xfrm>
            <a:off x="7924800" y="6400800"/>
            <a:ext cx="3860800" cy="228600"/>
          </a:xfrm>
          <a:prstGeom prst="rect">
            <a:avLst/>
          </a:prstGeom>
          <a:noFill/>
          <a:ln>
            <a:noFill/>
          </a:ln>
        </p:spPr>
        <p:txBody>
          <a:bodyPr spcFirstLastPara="1" wrap="square" lIns="91425" tIns="45700" rIns="91425" bIns="45700" anchor="t"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4" name="Google Shape;54;p7"/>
          <p:cNvSpPr txBox="1">
            <a:spLocks noGrp="1"/>
          </p:cNvSpPr>
          <p:nvPr>
            <p:ph type="sldNum" idx="12"/>
          </p:nvPr>
        </p:nvSpPr>
        <p:spPr>
          <a:xfrm>
            <a:off x="4876800" y="6386514"/>
            <a:ext cx="2844800" cy="211137"/>
          </a:xfrm>
          <a:prstGeom prst="rect">
            <a:avLst/>
          </a:prstGeom>
          <a:noFill/>
          <a:ln>
            <a:noFill/>
          </a:ln>
        </p:spPr>
        <p:txBody>
          <a:bodyPr spcFirstLastPara="1" wrap="square" lIns="91425" tIns="45700" rIns="91425" bIns="45700" anchor="t" anchorCtr="0">
            <a:noAutofit/>
          </a:bodyPr>
          <a:lstStyle>
            <a:lvl1pPr marL="0" marR="0" lvl="0" indent="0" algn="ctr">
              <a:spcBef>
                <a:spcPts val="0"/>
              </a:spcBef>
              <a:spcAft>
                <a:spcPts val="0"/>
              </a:spcAft>
              <a:buNone/>
              <a:defRPr sz="1000" b="1" i="0" u="none" strike="noStrike" cap="none">
                <a:solidFill>
                  <a:schemeClr val="dk1"/>
                </a:solidFill>
                <a:latin typeface="Verdana"/>
                <a:ea typeface="Verdana"/>
                <a:cs typeface="Verdana"/>
                <a:sym typeface="Verdana"/>
              </a:defRPr>
            </a:lvl1pPr>
            <a:lvl2pPr marL="0" marR="0" lvl="1" indent="0" algn="ctr">
              <a:spcBef>
                <a:spcPts val="0"/>
              </a:spcBef>
              <a:spcAft>
                <a:spcPts val="0"/>
              </a:spcAft>
              <a:buNone/>
              <a:defRPr sz="1000" b="1" i="0" u="none" strike="noStrike" cap="none">
                <a:solidFill>
                  <a:schemeClr val="dk1"/>
                </a:solidFill>
                <a:latin typeface="Verdana"/>
                <a:ea typeface="Verdana"/>
                <a:cs typeface="Verdana"/>
                <a:sym typeface="Verdana"/>
              </a:defRPr>
            </a:lvl2pPr>
            <a:lvl3pPr marL="0" marR="0" lvl="2" indent="0" algn="ctr">
              <a:spcBef>
                <a:spcPts val="0"/>
              </a:spcBef>
              <a:spcAft>
                <a:spcPts val="0"/>
              </a:spcAft>
              <a:buNone/>
              <a:defRPr sz="1000" b="1" i="0" u="none" strike="noStrike" cap="none">
                <a:solidFill>
                  <a:schemeClr val="dk1"/>
                </a:solidFill>
                <a:latin typeface="Verdana"/>
                <a:ea typeface="Verdana"/>
                <a:cs typeface="Verdana"/>
                <a:sym typeface="Verdana"/>
              </a:defRPr>
            </a:lvl3pPr>
            <a:lvl4pPr marL="0" marR="0" lvl="3" indent="0" algn="ctr">
              <a:spcBef>
                <a:spcPts val="0"/>
              </a:spcBef>
              <a:spcAft>
                <a:spcPts val="0"/>
              </a:spcAft>
              <a:buNone/>
              <a:defRPr sz="1000" b="1" i="0" u="none" strike="noStrike" cap="none">
                <a:solidFill>
                  <a:schemeClr val="dk1"/>
                </a:solidFill>
                <a:latin typeface="Verdana"/>
                <a:ea typeface="Verdana"/>
                <a:cs typeface="Verdana"/>
                <a:sym typeface="Verdana"/>
              </a:defRPr>
            </a:lvl4pPr>
            <a:lvl5pPr marL="0" marR="0" lvl="4" indent="0" algn="ctr">
              <a:spcBef>
                <a:spcPts val="0"/>
              </a:spcBef>
              <a:spcAft>
                <a:spcPts val="0"/>
              </a:spcAft>
              <a:buNone/>
              <a:defRPr sz="1000" b="1" i="0" u="none" strike="noStrike" cap="none">
                <a:solidFill>
                  <a:schemeClr val="dk1"/>
                </a:solidFill>
                <a:latin typeface="Verdana"/>
                <a:ea typeface="Verdana"/>
                <a:cs typeface="Verdana"/>
                <a:sym typeface="Verdana"/>
              </a:defRPr>
            </a:lvl5pPr>
            <a:lvl6pPr marL="0" marR="0" lvl="5" indent="0" algn="ctr">
              <a:spcBef>
                <a:spcPts val="0"/>
              </a:spcBef>
              <a:spcAft>
                <a:spcPts val="0"/>
              </a:spcAft>
              <a:buNone/>
              <a:defRPr sz="1000" b="1" i="0" u="none" strike="noStrike" cap="none">
                <a:solidFill>
                  <a:schemeClr val="dk1"/>
                </a:solidFill>
                <a:latin typeface="Verdana"/>
                <a:ea typeface="Verdana"/>
                <a:cs typeface="Verdana"/>
                <a:sym typeface="Verdana"/>
              </a:defRPr>
            </a:lvl6pPr>
            <a:lvl7pPr marL="0" marR="0" lvl="6" indent="0" algn="ctr">
              <a:spcBef>
                <a:spcPts val="0"/>
              </a:spcBef>
              <a:spcAft>
                <a:spcPts val="0"/>
              </a:spcAft>
              <a:buNone/>
              <a:defRPr sz="1000" b="1" i="0" u="none" strike="noStrike" cap="none">
                <a:solidFill>
                  <a:schemeClr val="dk1"/>
                </a:solidFill>
                <a:latin typeface="Verdana"/>
                <a:ea typeface="Verdana"/>
                <a:cs typeface="Verdana"/>
                <a:sym typeface="Verdana"/>
              </a:defRPr>
            </a:lvl7pPr>
            <a:lvl8pPr marL="0" marR="0" lvl="7" indent="0" algn="ctr">
              <a:spcBef>
                <a:spcPts val="0"/>
              </a:spcBef>
              <a:spcAft>
                <a:spcPts val="0"/>
              </a:spcAft>
              <a:buNone/>
              <a:defRPr sz="1000" b="1" i="0" u="none" strike="noStrike" cap="none">
                <a:solidFill>
                  <a:schemeClr val="dk1"/>
                </a:solidFill>
                <a:latin typeface="Verdana"/>
                <a:ea typeface="Verdana"/>
                <a:cs typeface="Verdana"/>
                <a:sym typeface="Verdana"/>
              </a:defRPr>
            </a:lvl8pPr>
            <a:lvl9pPr marL="0" marR="0" lvl="8" indent="0" algn="ctr">
              <a:spcBef>
                <a:spcPts val="0"/>
              </a:spcBef>
              <a:spcAft>
                <a:spcPts val="0"/>
              </a:spcAft>
              <a:buNone/>
              <a:defRPr sz="1000" b="1" i="0" u="none" strike="noStrike" cap="none">
                <a:solidFill>
                  <a:schemeClr val="dk1"/>
                </a:solidFill>
                <a:latin typeface="Verdana"/>
                <a:ea typeface="Verdana"/>
                <a:cs typeface="Verdana"/>
                <a:sym typeface="Verdana"/>
              </a:defRPr>
            </a:lvl9pPr>
          </a:lstStyle>
          <a:p>
            <a:fld id="{00000000-1234-1234-1234-123412341234}"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5"/>
        <p:cNvGrpSpPr/>
        <p:nvPr/>
      </p:nvGrpSpPr>
      <p:grpSpPr>
        <a:xfrm>
          <a:off x="0" y="0"/>
          <a:ext cx="0" cy="0"/>
          <a:chOff x="0" y="0"/>
          <a:chExt cx="0" cy="0"/>
        </a:xfrm>
      </p:grpSpPr>
      <p:sp>
        <p:nvSpPr>
          <p:cNvPr id="56" name="Google Shape;56;p8"/>
          <p:cNvSpPr txBox="1">
            <a:spLocks noGrp="1"/>
          </p:cNvSpPr>
          <p:nvPr>
            <p:ph type="title"/>
          </p:nvPr>
        </p:nvSpPr>
        <p:spPr>
          <a:xfrm>
            <a:off x="730251" y="319088"/>
            <a:ext cx="9550400" cy="563562"/>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57" name="Google Shape;57;p8"/>
          <p:cNvSpPr txBox="1">
            <a:spLocks noGrp="1"/>
          </p:cNvSpPr>
          <p:nvPr>
            <p:ph type="dt" idx="10"/>
          </p:nvPr>
        </p:nvSpPr>
        <p:spPr>
          <a:xfrm>
            <a:off x="609600" y="6400800"/>
            <a:ext cx="3556000" cy="255588"/>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8" name="Google Shape;58;p8"/>
          <p:cNvSpPr txBox="1">
            <a:spLocks noGrp="1"/>
          </p:cNvSpPr>
          <p:nvPr>
            <p:ph type="ftr" idx="11"/>
          </p:nvPr>
        </p:nvSpPr>
        <p:spPr>
          <a:xfrm>
            <a:off x="7924800" y="6400800"/>
            <a:ext cx="3860800" cy="228600"/>
          </a:xfrm>
          <a:prstGeom prst="rect">
            <a:avLst/>
          </a:prstGeom>
          <a:noFill/>
          <a:ln>
            <a:noFill/>
          </a:ln>
        </p:spPr>
        <p:txBody>
          <a:bodyPr spcFirstLastPara="1" wrap="square" lIns="91425" tIns="45700" rIns="91425" bIns="45700" anchor="t"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8"/>
          <p:cNvSpPr txBox="1">
            <a:spLocks noGrp="1"/>
          </p:cNvSpPr>
          <p:nvPr>
            <p:ph type="sldNum" idx="12"/>
          </p:nvPr>
        </p:nvSpPr>
        <p:spPr>
          <a:xfrm>
            <a:off x="4876800" y="6386514"/>
            <a:ext cx="2844800" cy="211137"/>
          </a:xfrm>
          <a:prstGeom prst="rect">
            <a:avLst/>
          </a:prstGeom>
          <a:noFill/>
          <a:ln>
            <a:noFill/>
          </a:ln>
        </p:spPr>
        <p:txBody>
          <a:bodyPr spcFirstLastPara="1" wrap="square" lIns="91425" tIns="45700" rIns="91425" bIns="45700" anchor="t" anchorCtr="0">
            <a:noAutofit/>
          </a:bodyPr>
          <a:lstStyle>
            <a:lvl1pPr marL="0" marR="0" lvl="0" indent="0" algn="ctr">
              <a:spcBef>
                <a:spcPts val="0"/>
              </a:spcBef>
              <a:spcAft>
                <a:spcPts val="0"/>
              </a:spcAft>
              <a:buNone/>
              <a:defRPr sz="1000" b="1" i="0" u="none" strike="noStrike" cap="none">
                <a:solidFill>
                  <a:schemeClr val="dk1"/>
                </a:solidFill>
                <a:latin typeface="Verdana"/>
                <a:ea typeface="Verdana"/>
                <a:cs typeface="Verdana"/>
                <a:sym typeface="Verdana"/>
              </a:defRPr>
            </a:lvl1pPr>
            <a:lvl2pPr marL="0" marR="0" lvl="1" indent="0" algn="ctr">
              <a:spcBef>
                <a:spcPts val="0"/>
              </a:spcBef>
              <a:spcAft>
                <a:spcPts val="0"/>
              </a:spcAft>
              <a:buNone/>
              <a:defRPr sz="1000" b="1" i="0" u="none" strike="noStrike" cap="none">
                <a:solidFill>
                  <a:schemeClr val="dk1"/>
                </a:solidFill>
                <a:latin typeface="Verdana"/>
                <a:ea typeface="Verdana"/>
                <a:cs typeface="Verdana"/>
                <a:sym typeface="Verdana"/>
              </a:defRPr>
            </a:lvl2pPr>
            <a:lvl3pPr marL="0" marR="0" lvl="2" indent="0" algn="ctr">
              <a:spcBef>
                <a:spcPts val="0"/>
              </a:spcBef>
              <a:spcAft>
                <a:spcPts val="0"/>
              </a:spcAft>
              <a:buNone/>
              <a:defRPr sz="1000" b="1" i="0" u="none" strike="noStrike" cap="none">
                <a:solidFill>
                  <a:schemeClr val="dk1"/>
                </a:solidFill>
                <a:latin typeface="Verdana"/>
                <a:ea typeface="Verdana"/>
                <a:cs typeface="Verdana"/>
                <a:sym typeface="Verdana"/>
              </a:defRPr>
            </a:lvl3pPr>
            <a:lvl4pPr marL="0" marR="0" lvl="3" indent="0" algn="ctr">
              <a:spcBef>
                <a:spcPts val="0"/>
              </a:spcBef>
              <a:spcAft>
                <a:spcPts val="0"/>
              </a:spcAft>
              <a:buNone/>
              <a:defRPr sz="1000" b="1" i="0" u="none" strike="noStrike" cap="none">
                <a:solidFill>
                  <a:schemeClr val="dk1"/>
                </a:solidFill>
                <a:latin typeface="Verdana"/>
                <a:ea typeface="Verdana"/>
                <a:cs typeface="Verdana"/>
                <a:sym typeface="Verdana"/>
              </a:defRPr>
            </a:lvl4pPr>
            <a:lvl5pPr marL="0" marR="0" lvl="4" indent="0" algn="ctr">
              <a:spcBef>
                <a:spcPts val="0"/>
              </a:spcBef>
              <a:spcAft>
                <a:spcPts val="0"/>
              </a:spcAft>
              <a:buNone/>
              <a:defRPr sz="1000" b="1" i="0" u="none" strike="noStrike" cap="none">
                <a:solidFill>
                  <a:schemeClr val="dk1"/>
                </a:solidFill>
                <a:latin typeface="Verdana"/>
                <a:ea typeface="Verdana"/>
                <a:cs typeface="Verdana"/>
                <a:sym typeface="Verdana"/>
              </a:defRPr>
            </a:lvl5pPr>
            <a:lvl6pPr marL="0" marR="0" lvl="5" indent="0" algn="ctr">
              <a:spcBef>
                <a:spcPts val="0"/>
              </a:spcBef>
              <a:spcAft>
                <a:spcPts val="0"/>
              </a:spcAft>
              <a:buNone/>
              <a:defRPr sz="1000" b="1" i="0" u="none" strike="noStrike" cap="none">
                <a:solidFill>
                  <a:schemeClr val="dk1"/>
                </a:solidFill>
                <a:latin typeface="Verdana"/>
                <a:ea typeface="Verdana"/>
                <a:cs typeface="Verdana"/>
                <a:sym typeface="Verdana"/>
              </a:defRPr>
            </a:lvl6pPr>
            <a:lvl7pPr marL="0" marR="0" lvl="6" indent="0" algn="ctr">
              <a:spcBef>
                <a:spcPts val="0"/>
              </a:spcBef>
              <a:spcAft>
                <a:spcPts val="0"/>
              </a:spcAft>
              <a:buNone/>
              <a:defRPr sz="1000" b="1" i="0" u="none" strike="noStrike" cap="none">
                <a:solidFill>
                  <a:schemeClr val="dk1"/>
                </a:solidFill>
                <a:latin typeface="Verdana"/>
                <a:ea typeface="Verdana"/>
                <a:cs typeface="Verdana"/>
                <a:sym typeface="Verdana"/>
              </a:defRPr>
            </a:lvl7pPr>
            <a:lvl8pPr marL="0" marR="0" lvl="7" indent="0" algn="ctr">
              <a:spcBef>
                <a:spcPts val="0"/>
              </a:spcBef>
              <a:spcAft>
                <a:spcPts val="0"/>
              </a:spcAft>
              <a:buNone/>
              <a:defRPr sz="1000" b="1" i="0" u="none" strike="noStrike" cap="none">
                <a:solidFill>
                  <a:schemeClr val="dk1"/>
                </a:solidFill>
                <a:latin typeface="Verdana"/>
                <a:ea typeface="Verdana"/>
                <a:cs typeface="Verdana"/>
                <a:sym typeface="Verdana"/>
              </a:defRPr>
            </a:lvl8pPr>
            <a:lvl9pPr marL="0" marR="0" lvl="8" indent="0" algn="ctr">
              <a:spcBef>
                <a:spcPts val="0"/>
              </a:spcBef>
              <a:spcAft>
                <a:spcPts val="0"/>
              </a:spcAft>
              <a:buNone/>
              <a:defRPr sz="1000" b="1" i="0" u="none" strike="noStrike" cap="none">
                <a:solidFill>
                  <a:schemeClr val="dk1"/>
                </a:solidFill>
                <a:latin typeface="Verdana"/>
                <a:ea typeface="Verdana"/>
                <a:cs typeface="Verdana"/>
                <a:sym typeface="Verdana"/>
              </a:defRPr>
            </a:lvl9pPr>
          </a:lstStyle>
          <a:p>
            <a:fld id="{00000000-1234-1234-1234-123412341234}"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0"/>
        <p:cNvGrpSpPr/>
        <p:nvPr/>
      </p:nvGrpSpPr>
      <p:grpSpPr>
        <a:xfrm>
          <a:off x="0" y="0"/>
          <a:ext cx="0" cy="0"/>
          <a:chOff x="0" y="0"/>
          <a:chExt cx="0" cy="0"/>
        </a:xfrm>
      </p:grpSpPr>
      <p:sp>
        <p:nvSpPr>
          <p:cNvPr id="61" name="Google Shape;61;p9"/>
          <p:cNvSpPr txBox="1">
            <a:spLocks noGrp="1"/>
          </p:cNvSpPr>
          <p:nvPr>
            <p:ph type="dt" idx="10"/>
          </p:nvPr>
        </p:nvSpPr>
        <p:spPr>
          <a:xfrm>
            <a:off x="609600" y="6400800"/>
            <a:ext cx="3556000" cy="255588"/>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2" name="Google Shape;62;p9"/>
          <p:cNvSpPr txBox="1">
            <a:spLocks noGrp="1"/>
          </p:cNvSpPr>
          <p:nvPr>
            <p:ph type="ftr" idx="11"/>
          </p:nvPr>
        </p:nvSpPr>
        <p:spPr>
          <a:xfrm>
            <a:off x="7924800" y="6400800"/>
            <a:ext cx="3860800" cy="228600"/>
          </a:xfrm>
          <a:prstGeom prst="rect">
            <a:avLst/>
          </a:prstGeom>
          <a:noFill/>
          <a:ln>
            <a:noFill/>
          </a:ln>
        </p:spPr>
        <p:txBody>
          <a:bodyPr spcFirstLastPara="1" wrap="square" lIns="91425" tIns="45700" rIns="91425" bIns="45700" anchor="t"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9"/>
          <p:cNvSpPr txBox="1">
            <a:spLocks noGrp="1"/>
          </p:cNvSpPr>
          <p:nvPr>
            <p:ph type="sldNum" idx="12"/>
          </p:nvPr>
        </p:nvSpPr>
        <p:spPr>
          <a:xfrm>
            <a:off x="4876800" y="6386514"/>
            <a:ext cx="2844800" cy="211137"/>
          </a:xfrm>
          <a:prstGeom prst="rect">
            <a:avLst/>
          </a:prstGeom>
          <a:noFill/>
          <a:ln>
            <a:noFill/>
          </a:ln>
        </p:spPr>
        <p:txBody>
          <a:bodyPr spcFirstLastPara="1" wrap="square" lIns="91425" tIns="45700" rIns="91425" bIns="45700" anchor="t" anchorCtr="0">
            <a:noAutofit/>
          </a:bodyPr>
          <a:lstStyle>
            <a:lvl1pPr marL="0" marR="0" lvl="0" indent="0" algn="ctr">
              <a:spcBef>
                <a:spcPts val="0"/>
              </a:spcBef>
              <a:spcAft>
                <a:spcPts val="0"/>
              </a:spcAft>
              <a:buNone/>
              <a:defRPr sz="1000" b="1" i="0" u="none" strike="noStrike" cap="none">
                <a:solidFill>
                  <a:schemeClr val="dk1"/>
                </a:solidFill>
                <a:latin typeface="Verdana"/>
                <a:ea typeface="Verdana"/>
                <a:cs typeface="Verdana"/>
                <a:sym typeface="Verdana"/>
              </a:defRPr>
            </a:lvl1pPr>
            <a:lvl2pPr marL="0" marR="0" lvl="1" indent="0" algn="ctr">
              <a:spcBef>
                <a:spcPts val="0"/>
              </a:spcBef>
              <a:spcAft>
                <a:spcPts val="0"/>
              </a:spcAft>
              <a:buNone/>
              <a:defRPr sz="1000" b="1" i="0" u="none" strike="noStrike" cap="none">
                <a:solidFill>
                  <a:schemeClr val="dk1"/>
                </a:solidFill>
                <a:latin typeface="Verdana"/>
                <a:ea typeface="Verdana"/>
                <a:cs typeface="Verdana"/>
                <a:sym typeface="Verdana"/>
              </a:defRPr>
            </a:lvl2pPr>
            <a:lvl3pPr marL="0" marR="0" lvl="2" indent="0" algn="ctr">
              <a:spcBef>
                <a:spcPts val="0"/>
              </a:spcBef>
              <a:spcAft>
                <a:spcPts val="0"/>
              </a:spcAft>
              <a:buNone/>
              <a:defRPr sz="1000" b="1" i="0" u="none" strike="noStrike" cap="none">
                <a:solidFill>
                  <a:schemeClr val="dk1"/>
                </a:solidFill>
                <a:latin typeface="Verdana"/>
                <a:ea typeface="Verdana"/>
                <a:cs typeface="Verdana"/>
                <a:sym typeface="Verdana"/>
              </a:defRPr>
            </a:lvl3pPr>
            <a:lvl4pPr marL="0" marR="0" lvl="3" indent="0" algn="ctr">
              <a:spcBef>
                <a:spcPts val="0"/>
              </a:spcBef>
              <a:spcAft>
                <a:spcPts val="0"/>
              </a:spcAft>
              <a:buNone/>
              <a:defRPr sz="1000" b="1" i="0" u="none" strike="noStrike" cap="none">
                <a:solidFill>
                  <a:schemeClr val="dk1"/>
                </a:solidFill>
                <a:latin typeface="Verdana"/>
                <a:ea typeface="Verdana"/>
                <a:cs typeface="Verdana"/>
                <a:sym typeface="Verdana"/>
              </a:defRPr>
            </a:lvl4pPr>
            <a:lvl5pPr marL="0" marR="0" lvl="4" indent="0" algn="ctr">
              <a:spcBef>
                <a:spcPts val="0"/>
              </a:spcBef>
              <a:spcAft>
                <a:spcPts val="0"/>
              </a:spcAft>
              <a:buNone/>
              <a:defRPr sz="1000" b="1" i="0" u="none" strike="noStrike" cap="none">
                <a:solidFill>
                  <a:schemeClr val="dk1"/>
                </a:solidFill>
                <a:latin typeface="Verdana"/>
                <a:ea typeface="Verdana"/>
                <a:cs typeface="Verdana"/>
                <a:sym typeface="Verdana"/>
              </a:defRPr>
            </a:lvl5pPr>
            <a:lvl6pPr marL="0" marR="0" lvl="5" indent="0" algn="ctr">
              <a:spcBef>
                <a:spcPts val="0"/>
              </a:spcBef>
              <a:spcAft>
                <a:spcPts val="0"/>
              </a:spcAft>
              <a:buNone/>
              <a:defRPr sz="1000" b="1" i="0" u="none" strike="noStrike" cap="none">
                <a:solidFill>
                  <a:schemeClr val="dk1"/>
                </a:solidFill>
                <a:latin typeface="Verdana"/>
                <a:ea typeface="Verdana"/>
                <a:cs typeface="Verdana"/>
                <a:sym typeface="Verdana"/>
              </a:defRPr>
            </a:lvl6pPr>
            <a:lvl7pPr marL="0" marR="0" lvl="6" indent="0" algn="ctr">
              <a:spcBef>
                <a:spcPts val="0"/>
              </a:spcBef>
              <a:spcAft>
                <a:spcPts val="0"/>
              </a:spcAft>
              <a:buNone/>
              <a:defRPr sz="1000" b="1" i="0" u="none" strike="noStrike" cap="none">
                <a:solidFill>
                  <a:schemeClr val="dk1"/>
                </a:solidFill>
                <a:latin typeface="Verdana"/>
                <a:ea typeface="Verdana"/>
                <a:cs typeface="Verdana"/>
                <a:sym typeface="Verdana"/>
              </a:defRPr>
            </a:lvl7pPr>
            <a:lvl8pPr marL="0" marR="0" lvl="7" indent="0" algn="ctr">
              <a:spcBef>
                <a:spcPts val="0"/>
              </a:spcBef>
              <a:spcAft>
                <a:spcPts val="0"/>
              </a:spcAft>
              <a:buNone/>
              <a:defRPr sz="1000" b="1" i="0" u="none" strike="noStrike" cap="none">
                <a:solidFill>
                  <a:schemeClr val="dk1"/>
                </a:solidFill>
                <a:latin typeface="Verdana"/>
                <a:ea typeface="Verdana"/>
                <a:cs typeface="Verdana"/>
                <a:sym typeface="Verdana"/>
              </a:defRPr>
            </a:lvl8pPr>
            <a:lvl9pPr marL="0" marR="0" lvl="8" indent="0" algn="ctr">
              <a:spcBef>
                <a:spcPts val="0"/>
              </a:spcBef>
              <a:spcAft>
                <a:spcPts val="0"/>
              </a:spcAft>
              <a:buNone/>
              <a:defRPr sz="1000" b="1" i="0" u="none" strike="noStrike" cap="none">
                <a:solidFill>
                  <a:schemeClr val="dk1"/>
                </a:solidFill>
                <a:latin typeface="Verdana"/>
                <a:ea typeface="Verdana"/>
                <a:cs typeface="Verdana"/>
                <a:sym typeface="Verdana"/>
              </a:defRPr>
            </a:lvl9pPr>
          </a:lstStyle>
          <a:p>
            <a:fld id="{00000000-1234-1234-1234-123412341234}"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4"/>
        <p:cNvGrpSpPr/>
        <p:nvPr/>
      </p:nvGrpSpPr>
      <p:grpSpPr>
        <a:xfrm>
          <a:off x="0" y="0"/>
          <a:ext cx="0" cy="0"/>
          <a:chOff x="0" y="0"/>
          <a:chExt cx="0" cy="0"/>
        </a:xfrm>
      </p:grpSpPr>
      <p:sp>
        <p:nvSpPr>
          <p:cNvPr id="65" name="Google Shape;65;p10"/>
          <p:cNvSpPr txBox="1">
            <a:spLocks noGrp="1"/>
          </p:cNvSpPr>
          <p:nvPr>
            <p:ph type="title"/>
          </p:nvPr>
        </p:nvSpPr>
        <p:spPr>
          <a:xfrm>
            <a:off x="609601" y="273050"/>
            <a:ext cx="4011084" cy="116205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sz="2000" b="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66" name="Google Shape;66;p10"/>
          <p:cNvSpPr txBox="1">
            <a:spLocks noGrp="1"/>
          </p:cNvSpPr>
          <p:nvPr>
            <p:ph type="body" idx="1"/>
          </p:nvPr>
        </p:nvSpPr>
        <p:spPr>
          <a:xfrm>
            <a:off x="4766733" y="273051"/>
            <a:ext cx="6815667" cy="5853113"/>
          </a:xfrm>
          <a:prstGeom prst="rect">
            <a:avLst/>
          </a:prstGeom>
          <a:noFill/>
          <a:ln>
            <a:noFill/>
          </a:ln>
        </p:spPr>
        <p:txBody>
          <a:bodyPr spcFirstLastPara="1" wrap="square" lIns="91425" tIns="45700" rIns="91425" bIns="45700" anchor="t" anchorCtr="0">
            <a:noAutofit/>
          </a:bodyPr>
          <a:lstStyle>
            <a:lvl1pPr marL="457200" lvl="0" indent="-431800" algn="l">
              <a:spcBef>
                <a:spcPts val="640"/>
              </a:spcBef>
              <a:spcAft>
                <a:spcPts val="0"/>
              </a:spcAft>
              <a:buSzPts val="3200"/>
              <a:buChar char="❖"/>
              <a:defRPr sz="3200"/>
            </a:lvl1pPr>
            <a:lvl2pPr marL="914400" lvl="1" indent="-406400" algn="l">
              <a:spcBef>
                <a:spcPts val="560"/>
              </a:spcBef>
              <a:spcAft>
                <a:spcPts val="0"/>
              </a:spcAft>
              <a:buSzPts val="2800"/>
              <a:buChar char="▪"/>
              <a:defRPr sz="2800"/>
            </a:lvl2pPr>
            <a:lvl3pPr marL="1371600" lvl="2" indent="-381000" algn="l">
              <a:spcBef>
                <a:spcPts val="480"/>
              </a:spcBef>
              <a:spcAft>
                <a:spcPts val="0"/>
              </a:spcAft>
              <a:buSzPts val="2400"/>
              <a:buFont typeface="Arial"/>
              <a:buChar char="•"/>
              <a:defRPr sz="2400"/>
            </a:lvl3pPr>
            <a:lvl4pPr marL="1828800" lvl="3" indent="-355600" algn="l">
              <a:spcBef>
                <a:spcPts val="400"/>
              </a:spcBef>
              <a:spcAft>
                <a:spcPts val="0"/>
              </a:spcAft>
              <a:buClr>
                <a:schemeClr val="dk1"/>
              </a:buClr>
              <a:buSzPts val="2000"/>
              <a:buFont typeface="Arial"/>
              <a:buChar char="–"/>
              <a:defRPr sz="2000"/>
            </a:lvl4pPr>
            <a:lvl5pPr marL="2286000" lvl="4" indent="-355600" algn="l">
              <a:spcBef>
                <a:spcPts val="400"/>
              </a:spcBef>
              <a:spcAft>
                <a:spcPts val="0"/>
              </a:spcAft>
              <a:buClr>
                <a:schemeClr val="dk1"/>
              </a:buClr>
              <a:buSzPts val="2000"/>
              <a:buFont typeface="Arial"/>
              <a:buChar char="»"/>
              <a:defRPr sz="2000"/>
            </a:lvl5pPr>
            <a:lvl6pPr marL="2743200" lvl="5" indent="-355600" algn="l">
              <a:spcBef>
                <a:spcPts val="400"/>
              </a:spcBef>
              <a:spcAft>
                <a:spcPts val="0"/>
              </a:spcAft>
              <a:buClr>
                <a:schemeClr val="dk1"/>
              </a:buClr>
              <a:buSzPts val="2000"/>
              <a:buFont typeface="Arial"/>
              <a:buChar char="»"/>
              <a:defRPr sz="2000"/>
            </a:lvl6pPr>
            <a:lvl7pPr marL="3200400" lvl="6" indent="-355600" algn="l">
              <a:spcBef>
                <a:spcPts val="400"/>
              </a:spcBef>
              <a:spcAft>
                <a:spcPts val="0"/>
              </a:spcAft>
              <a:buClr>
                <a:schemeClr val="dk1"/>
              </a:buClr>
              <a:buSzPts val="2000"/>
              <a:buFont typeface="Arial"/>
              <a:buChar char="»"/>
              <a:defRPr sz="2000"/>
            </a:lvl7pPr>
            <a:lvl8pPr marL="3657600" lvl="7" indent="-355600" algn="l">
              <a:spcBef>
                <a:spcPts val="400"/>
              </a:spcBef>
              <a:spcAft>
                <a:spcPts val="0"/>
              </a:spcAft>
              <a:buClr>
                <a:schemeClr val="dk1"/>
              </a:buClr>
              <a:buSzPts val="2000"/>
              <a:buFont typeface="Arial"/>
              <a:buChar char="»"/>
              <a:defRPr sz="2000"/>
            </a:lvl8pPr>
            <a:lvl9pPr marL="4114800" lvl="8" indent="-355600" algn="l">
              <a:spcBef>
                <a:spcPts val="400"/>
              </a:spcBef>
              <a:spcAft>
                <a:spcPts val="0"/>
              </a:spcAft>
              <a:buClr>
                <a:schemeClr val="dk1"/>
              </a:buClr>
              <a:buSzPts val="2000"/>
              <a:buFont typeface="Arial"/>
              <a:buChar char="»"/>
              <a:defRPr sz="2000"/>
            </a:lvl9pPr>
          </a:lstStyle>
          <a:p>
            <a:endParaRPr/>
          </a:p>
        </p:txBody>
      </p:sp>
      <p:sp>
        <p:nvSpPr>
          <p:cNvPr id="67" name="Google Shape;67;p10"/>
          <p:cNvSpPr txBox="1">
            <a:spLocks noGrp="1"/>
          </p:cNvSpPr>
          <p:nvPr>
            <p:ph type="body" idx="2"/>
          </p:nvPr>
        </p:nvSpPr>
        <p:spPr>
          <a:xfrm>
            <a:off x="609601" y="1435101"/>
            <a:ext cx="4011084" cy="4691063"/>
          </a:xfrm>
          <a:prstGeom prst="rect">
            <a:avLst/>
          </a:prstGeom>
          <a:noFill/>
          <a:ln>
            <a:noFill/>
          </a:ln>
        </p:spPr>
        <p:txBody>
          <a:bodyPr spcFirstLastPara="1" wrap="square" lIns="91425" tIns="45700" rIns="91425" bIns="45700" anchor="t" anchorCtr="0">
            <a:noAutofit/>
          </a:bodyPr>
          <a:lstStyle>
            <a:lvl1pPr marL="457200" lvl="0" indent="-228600" algn="l">
              <a:spcBef>
                <a:spcPts val="280"/>
              </a:spcBef>
              <a:spcAft>
                <a:spcPts val="0"/>
              </a:spcAft>
              <a:buSzPts val="1400"/>
              <a:buNone/>
              <a:defRPr sz="1400"/>
            </a:lvl1pPr>
            <a:lvl2pPr marL="914400" lvl="1" indent="-228600" algn="l">
              <a:spcBef>
                <a:spcPts val="240"/>
              </a:spcBef>
              <a:spcAft>
                <a:spcPts val="0"/>
              </a:spcAft>
              <a:buSzPts val="1200"/>
              <a:buNone/>
              <a:defRPr sz="1200"/>
            </a:lvl2pPr>
            <a:lvl3pPr marL="1371600" lvl="2" indent="-228600" algn="l">
              <a:spcBef>
                <a:spcPts val="200"/>
              </a:spcBef>
              <a:spcAft>
                <a:spcPts val="0"/>
              </a:spcAft>
              <a:buSzPts val="1000"/>
              <a:buFont typeface="Arial"/>
              <a:buNone/>
              <a:defRPr sz="1000"/>
            </a:lvl3pPr>
            <a:lvl4pPr marL="1828800" lvl="3" indent="-228600" algn="l">
              <a:spcBef>
                <a:spcPts val="180"/>
              </a:spcBef>
              <a:spcAft>
                <a:spcPts val="0"/>
              </a:spcAft>
              <a:buClr>
                <a:schemeClr val="dk1"/>
              </a:buClr>
              <a:buSzPts val="900"/>
              <a:buFont typeface="Arial"/>
              <a:buNone/>
              <a:defRPr sz="900"/>
            </a:lvl4pPr>
            <a:lvl5pPr marL="2286000" lvl="4" indent="-228600" algn="l">
              <a:spcBef>
                <a:spcPts val="180"/>
              </a:spcBef>
              <a:spcAft>
                <a:spcPts val="0"/>
              </a:spcAft>
              <a:buClr>
                <a:schemeClr val="dk1"/>
              </a:buClr>
              <a:buSzPts val="900"/>
              <a:buFont typeface="Arial"/>
              <a:buNone/>
              <a:defRPr sz="900"/>
            </a:lvl5pPr>
            <a:lvl6pPr marL="2743200" lvl="5" indent="-228600" algn="l">
              <a:spcBef>
                <a:spcPts val="180"/>
              </a:spcBef>
              <a:spcAft>
                <a:spcPts val="0"/>
              </a:spcAft>
              <a:buClr>
                <a:schemeClr val="dk1"/>
              </a:buClr>
              <a:buSzPts val="900"/>
              <a:buFont typeface="Arial"/>
              <a:buNone/>
              <a:defRPr sz="900"/>
            </a:lvl6pPr>
            <a:lvl7pPr marL="3200400" lvl="6" indent="-228600" algn="l">
              <a:spcBef>
                <a:spcPts val="180"/>
              </a:spcBef>
              <a:spcAft>
                <a:spcPts val="0"/>
              </a:spcAft>
              <a:buClr>
                <a:schemeClr val="dk1"/>
              </a:buClr>
              <a:buSzPts val="900"/>
              <a:buFont typeface="Arial"/>
              <a:buNone/>
              <a:defRPr sz="900"/>
            </a:lvl7pPr>
            <a:lvl8pPr marL="3657600" lvl="7" indent="-228600" algn="l">
              <a:spcBef>
                <a:spcPts val="180"/>
              </a:spcBef>
              <a:spcAft>
                <a:spcPts val="0"/>
              </a:spcAft>
              <a:buClr>
                <a:schemeClr val="dk1"/>
              </a:buClr>
              <a:buSzPts val="900"/>
              <a:buFont typeface="Arial"/>
              <a:buNone/>
              <a:defRPr sz="900"/>
            </a:lvl8pPr>
            <a:lvl9pPr marL="4114800" lvl="8" indent="-228600" algn="l">
              <a:spcBef>
                <a:spcPts val="180"/>
              </a:spcBef>
              <a:spcAft>
                <a:spcPts val="0"/>
              </a:spcAft>
              <a:buClr>
                <a:schemeClr val="dk1"/>
              </a:buClr>
              <a:buSzPts val="900"/>
              <a:buFont typeface="Arial"/>
              <a:buNone/>
              <a:defRPr sz="900"/>
            </a:lvl9pPr>
          </a:lstStyle>
          <a:p>
            <a:endParaRPr/>
          </a:p>
        </p:txBody>
      </p:sp>
      <p:sp>
        <p:nvSpPr>
          <p:cNvPr id="68" name="Google Shape;68;p10"/>
          <p:cNvSpPr txBox="1">
            <a:spLocks noGrp="1"/>
          </p:cNvSpPr>
          <p:nvPr>
            <p:ph type="dt" idx="10"/>
          </p:nvPr>
        </p:nvSpPr>
        <p:spPr>
          <a:xfrm>
            <a:off x="609600" y="6400800"/>
            <a:ext cx="3556000" cy="255588"/>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9" name="Google Shape;69;p10"/>
          <p:cNvSpPr txBox="1">
            <a:spLocks noGrp="1"/>
          </p:cNvSpPr>
          <p:nvPr>
            <p:ph type="ftr" idx="11"/>
          </p:nvPr>
        </p:nvSpPr>
        <p:spPr>
          <a:xfrm>
            <a:off x="7924800" y="6400800"/>
            <a:ext cx="3860800" cy="228600"/>
          </a:xfrm>
          <a:prstGeom prst="rect">
            <a:avLst/>
          </a:prstGeom>
          <a:noFill/>
          <a:ln>
            <a:noFill/>
          </a:ln>
        </p:spPr>
        <p:txBody>
          <a:bodyPr spcFirstLastPara="1" wrap="square" lIns="91425" tIns="45700" rIns="91425" bIns="45700" anchor="t"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10"/>
          <p:cNvSpPr txBox="1">
            <a:spLocks noGrp="1"/>
          </p:cNvSpPr>
          <p:nvPr>
            <p:ph type="sldNum" idx="12"/>
          </p:nvPr>
        </p:nvSpPr>
        <p:spPr>
          <a:xfrm>
            <a:off x="4876800" y="6386514"/>
            <a:ext cx="2844800" cy="211137"/>
          </a:xfrm>
          <a:prstGeom prst="rect">
            <a:avLst/>
          </a:prstGeom>
          <a:noFill/>
          <a:ln>
            <a:noFill/>
          </a:ln>
        </p:spPr>
        <p:txBody>
          <a:bodyPr spcFirstLastPara="1" wrap="square" lIns="91425" tIns="45700" rIns="91425" bIns="45700" anchor="t" anchorCtr="0">
            <a:noAutofit/>
          </a:bodyPr>
          <a:lstStyle>
            <a:lvl1pPr marL="0" marR="0" lvl="0" indent="0" algn="ctr">
              <a:spcBef>
                <a:spcPts val="0"/>
              </a:spcBef>
              <a:spcAft>
                <a:spcPts val="0"/>
              </a:spcAft>
              <a:buNone/>
              <a:defRPr sz="1000" b="1" i="0" u="none" strike="noStrike" cap="none">
                <a:solidFill>
                  <a:schemeClr val="dk1"/>
                </a:solidFill>
                <a:latin typeface="Verdana"/>
                <a:ea typeface="Verdana"/>
                <a:cs typeface="Verdana"/>
                <a:sym typeface="Verdana"/>
              </a:defRPr>
            </a:lvl1pPr>
            <a:lvl2pPr marL="0" marR="0" lvl="1" indent="0" algn="ctr">
              <a:spcBef>
                <a:spcPts val="0"/>
              </a:spcBef>
              <a:spcAft>
                <a:spcPts val="0"/>
              </a:spcAft>
              <a:buNone/>
              <a:defRPr sz="1000" b="1" i="0" u="none" strike="noStrike" cap="none">
                <a:solidFill>
                  <a:schemeClr val="dk1"/>
                </a:solidFill>
                <a:latin typeface="Verdana"/>
                <a:ea typeface="Verdana"/>
                <a:cs typeface="Verdana"/>
                <a:sym typeface="Verdana"/>
              </a:defRPr>
            </a:lvl2pPr>
            <a:lvl3pPr marL="0" marR="0" lvl="2" indent="0" algn="ctr">
              <a:spcBef>
                <a:spcPts val="0"/>
              </a:spcBef>
              <a:spcAft>
                <a:spcPts val="0"/>
              </a:spcAft>
              <a:buNone/>
              <a:defRPr sz="1000" b="1" i="0" u="none" strike="noStrike" cap="none">
                <a:solidFill>
                  <a:schemeClr val="dk1"/>
                </a:solidFill>
                <a:latin typeface="Verdana"/>
                <a:ea typeface="Verdana"/>
                <a:cs typeface="Verdana"/>
                <a:sym typeface="Verdana"/>
              </a:defRPr>
            </a:lvl3pPr>
            <a:lvl4pPr marL="0" marR="0" lvl="3" indent="0" algn="ctr">
              <a:spcBef>
                <a:spcPts val="0"/>
              </a:spcBef>
              <a:spcAft>
                <a:spcPts val="0"/>
              </a:spcAft>
              <a:buNone/>
              <a:defRPr sz="1000" b="1" i="0" u="none" strike="noStrike" cap="none">
                <a:solidFill>
                  <a:schemeClr val="dk1"/>
                </a:solidFill>
                <a:latin typeface="Verdana"/>
                <a:ea typeface="Verdana"/>
                <a:cs typeface="Verdana"/>
                <a:sym typeface="Verdana"/>
              </a:defRPr>
            </a:lvl4pPr>
            <a:lvl5pPr marL="0" marR="0" lvl="4" indent="0" algn="ctr">
              <a:spcBef>
                <a:spcPts val="0"/>
              </a:spcBef>
              <a:spcAft>
                <a:spcPts val="0"/>
              </a:spcAft>
              <a:buNone/>
              <a:defRPr sz="1000" b="1" i="0" u="none" strike="noStrike" cap="none">
                <a:solidFill>
                  <a:schemeClr val="dk1"/>
                </a:solidFill>
                <a:latin typeface="Verdana"/>
                <a:ea typeface="Verdana"/>
                <a:cs typeface="Verdana"/>
                <a:sym typeface="Verdana"/>
              </a:defRPr>
            </a:lvl5pPr>
            <a:lvl6pPr marL="0" marR="0" lvl="5" indent="0" algn="ctr">
              <a:spcBef>
                <a:spcPts val="0"/>
              </a:spcBef>
              <a:spcAft>
                <a:spcPts val="0"/>
              </a:spcAft>
              <a:buNone/>
              <a:defRPr sz="1000" b="1" i="0" u="none" strike="noStrike" cap="none">
                <a:solidFill>
                  <a:schemeClr val="dk1"/>
                </a:solidFill>
                <a:latin typeface="Verdana"/>
                <a:ea typeface="Verdana"/>
                <a:cs typeface="Verdana"/>
                <a:sym typeface="Verdana"/>
              </a:defRPr>
            </a:lvl6pPr>
            <a:lvl7pPr marL="0" marR="0" lvl="6" indent="0" algn="ctr">
              <a:spcBef>
                <a:spcPts val="0"/>
              </a:spcBef>
              <a:spcAft>
                <a:spcPts val="0"/>
              </a:spcAft>
              <a:buNone/>
              <a:defRPr sz="1000" b="1" i="0" u="none" strike="noStrike" cap="none">
                <a:solidFill>
                  <a:schemeClr val="dk1"/>
                </a:solidFill>
                <a:latin typeface="Verdana"/>
                <a:ea typeface="Verdana"/>
                <a:cs typeface="Verdana"/>
                <a:sym typeface="Verdana"/>
              </a:defRPr>
            </a:lvl7pPr>
            <a:lvl8pPr marL="0" marR="0" lvl="7" indent="0" algn="ctr">
              <a:spcBef>
                <a:spcPts val="0"/>
              </a:spcBef>
              <a:spcAft>
                <a:spcPts val="0"/>
              </a:spcAft>
              <a:buNone/>
              <a:defRPr sz="1000" b="1" i="0" u="none" strike="noStrike" cap="none">
                <a:solidFill>
                  <a:schemeClr val="dk1"/>
                </a:solidFill>
                <a:latin typeface="Verdana"/>
                <a:ea typeface="Verdana"/>
                <a:cs typeface="Verdana"/>
                <a:sym typeface="Verdana"/>
              </a:defRPr>
            </a:lvl8pPr>
            <a:lvl9pPr marL="0" marR="0" lvl="8" indent="0" algn="ctr">
              <a:spcBef>
                <a:spcPts val="0"/>
              </a:spcBef>
              <a:spcAft>
                <a:spcPts val="0"/>
              </a:spcAft>
              <a:buNone/>
              <a:defRPr sz="1000" b="1" i="0" u="none" strike="noStrike" cap="none">
                <a:solidFill>
                  <a:schemeClr val="dk1"/>
                </a:solidFill>
                <a:latin typeface="Verdana"/>
                <a:ea typeface="Verdana"/>
                <a:cs typeface="Verdana"/>
                <a:sym typeface="Verdana"/>
              </a:defRPr>
            </a:lvl9pPr>
          </a:lstStyle>
          <a:p>
            <a:fld id="{00000000-1234-1234-1234-123412341234}"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71"/>
        <p:cNvGrpSpPr/>
        <p:nvPr/>
      </p:nvGrpSpPr>
      <p:grpSpPr>
        <a:xfrm>
          <a:off x="0" y="0"/>
          <a:ext cx="0" cy="0"/>
          <a:chOff x="0" y="0"/>
          <a:chExt cx="0" cy="0"/>
        </a:xfrm>
      </p:grpSpPr>
      <p:sp>
        <p:nvSpPr>
          <p:cNvPr id="72" name="Google Shape;72;p11"/>
          <p:cNvSpPr txBox="1">
            <a:spLocks noGrp="1"/>
          </p:cNvSpPr>
          <p:nvPr>
            <p:ph type="title"/>
          </p:nvPr>
        </p:nvSpPr>
        <p:spPr>
          <a:xfrm>
            <a:off x="2389717" y="4800600"/>
            <a:ext cx="7315200" cy="566738"/>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sz="2000" b="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73" name="Google Shape;73;p11"/>
          <p:cNvSpPr>
            <a:spLocks noGrp="1"/>
          </p:cNvSpPr>
          <p:nvPr>
            <p:ph type="pic" idx="2"/>
          </p:nvPr>
        </p:nvSpPr>
        <p:spPr>
          <a:xfrm>
            <a:off x="2389717" y="612775"/>
            <a:ext cx="7315200" cy="4114800"/>
          </a:xfrm>
          <a:prstGeom prst="rect">
            <a:avLst/>
          </a:prstGeom>
          <a:noFill/>
          <a:ln>
            <a:noFill/>
          </a:ln>
        </p:spPr>
        <p:txBody>
          <a:bodyPr spcFirstLastPara="1" wrap="square" lIns="91425" tIns="45700" rIns="91425" bIns="45700" anchor="t" anchorCtr="0">
            <a:noAutofit/>
          </a:bodyPr>
          <a:lstStyle>
            <a:lvl1pPr marR="0" lvl="0" algn="l" rtl="0">
              <a:spcBef>
                <a:spcPts val="640"/>
              </a:spcBef>
              <a:spcAft>
                <a:spcPts val="0"/>
              </a:spcAft>
              <a:buClr>
                <a:schemeClr val="hlink"/>
              </a:buClr>
              <a:buSzPts val="3200"/>
              <a:buFont typeface="Noto Sans Symbols"/>
              <a:buNone/>
              <a:defRPr sz="3200" b="0" i="0" u="none" strike="noStrike" cap="none">
                <a:solidFill>
                  <a:schemeClr val="dk1"/>
                </a:solidFill>
                <a:latin typeface="Verdana"/>
                <a:ea typeface="Verdana"/>
                <a:cs typeface="Verdana"/>
                <a:sym typeface="Verdana"/>
              </a:defRPr>
            </a:lvl1pPr>
            <a:lvl2pPr marR="0" lvl="1" algn="l" rtl="0">
              <a:spcBef>
                <a:spcPts val="560"/>
              </a:spcBef>
              <a:spcAft>
                <a:spcPts val="0"/>
              </a:spcAft>
              <a:buClr>
                <a:schemeClr val="accent1"/>
              </a:buClr>
              <a:buSzPts val="2800"/>
              <a:buFont typeface="Noto Sans Symbols"/>
              <a:buNone/>
              <a:defRPr sz="2800" b="0" i="0" u="none" strike="noStrike" cap="none">
                <a:solidFill>
                  <a:schemeClr val="dk1"/>
                </a:solidFill>
                <a:latin typeface="Arial"/>
                <a:ea typeface="Arial"/>
                <a:cs typeface="Arial"/>
                <a:sym typeface="Arial"/>
              </a:defRPr>
            </a:lvl2pPr>
            <a:lvl3pPr marR="0" lvl="2" algn="l" rtl="0">
              <a:spcBef>
                <a:spcPts val="48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4pPr>
            <a:lvl5pPr marR="0" lvl="4"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5pPr>
            <a:lvl6pPr marR="0" lvl="5"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6pPr>
            <a:lvl7pPr marR="0" lvl="6"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7pPr>
            <a:lvl8pPr marR="0" lvl="7"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8pPr>
            <a:lvl9pPr marR="0" lvl="8"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9pPr>
          </a:lstStyle>
          <a:p>
            <a:endParaRPr/>
          </a:p>
        </p:txBody>
      </p:sp>
      <p:sp>
        <p:nvSpPr>
          <p:cNvPr id="74" name="Google Shape;74;p11"/>
          <p:cNvSpPr txBox="1">
            <a:spLocks noGrp="1"/>
          </p:cNvSpPr>
          <p:nvPr>
            <p:ph type="body" idx="1"/>
          </p:nvPr>
        </p:nvSpPr>
        <p:spPr>
          <a:xfrm>
            <a:off x="2389717" y="5367338"/>
            <a:ext cx="7315200" cy="804862"/>
          </a:xfrm>
          <a:prstGeom prst="rect">
            <a:avLst/>
          </a:prstGeom>
          <a:noFill/>
          <a:ln>
            <a:noFill/>
          </a:ln>
        </p:spPr>
        <p:txBody>
          <a:bodyPr spcFirstLastPara="1" wrap="square" lIns="91425" tIns="45700" rIns="91425" bIns="45700" anchor="t" anchorCtr="0">
            <a:noAutofit/>
          </a:bodyPr>
          <a:lstStyle>
            <a:lvl1pPr marL="457200" lvl="0" indent="-228600" algn="l">
              <a:spcBef>
                <a:spcPts val="280"/>
              </a:spcBef>
              <a:spcAft>
                <a:spcPts val="0"/>
              </a:spcAft>
              <a:buSzPts val="1400"/>
              <a:buNone/>
              <a:defRPr sz="1400"/>
            </a:lvl1pPr>
            <a:lvl2pPr marL="914400" lvl="1" indent="-228600" algn="l">
              <a:spcBef>
                <a:spcPts val="240"/>
              </a:spcBef>
              <a:spcAft>
                <a:spcPts val="0"/>
              </a:spcAft>
              <a:buSzPts val="1200"/>
              <a:buNone/>
              <a:defRPr sz="1200"/>
            </a:lvl2pPr>
            <a:lvl3pPr marL="1371600" lvl="2" indent="-228600" algn="l">
              <a:spcBef>
                <a:spcPts val="200"/>
              </a:spcBef>
              <a:spcAft>
                <a:spcPts val="0"/>
              </a:spcAft>
              <a:buSzPts val="1000"/>
              <a:buFont typeface="Arial"/>
              <a:buNone/>
              <a:defRPr sz="1000"/>
            </a:lvl3pPr>
            <a:lvl4pPr marL="1828800" lvl="3" indent="-228600" algn="l">
              <a:spcBef>
                <a:spcPts val="180"/>
              </a:spcBef>
              <a:spcAft>
                <a:spcPts val="0"/>
              </a:spcAft>
              <a:buClr>
                <a:schemeClr val="dk1"/>
              </a:buClr>
              <a:buSzPts val="900"/>
              <a:buFont typeface="Arial"/>
              <a:buNone/>
              <a:defRPr sz="900"/>
            </a:lvl4pPr>
            <a:lvl5pPr marL="2286000" lvl="4" indent="-228600" algn="l">
              <a:spcBef>
                <a:spcPts val="180"/>
              </a:spcBef>
              <a:spcAft>
                <a:spcPts val="0"/>
              </a:spcAft>
              <a:buClr>
                <a:schemeClr val="dk1"/>
              </a:buClr>
              <a:buSzPts val="900"/>
              <a:buFont typeface="Arial"/>
              <a:buNone/>
              <a:defRPr sz="900"/>
            </a:lvl5pPr>
            <a:lvl6pPr marL="2743200" lvl="5" indent="-228600" algn="l">
              <a:spcBef>
                <a:spcPts val="180"/>
              </a:spcBef>
              <a:spcAft>
                <a:spcPts val="0"/>
              </a:spcAft>
              <a:buClr>
                <a:schemeClr val="dk1"/>
              </a:buClr>
              <a:buSzPts val="900"/>
              <a:buFont typeface="Arial"/>
              <a:buNone/>
              <a:defRPr sz="900"/>
            </a:lvl6pPr>
            <a:lvl7pPr marL="3200400" lvl="6" indent="-228600" algn="l">
              <a:spcBef>
                <a:spcPts val="180"/>
              </a:spcBef>
              <a:spcAft>
                <a:spcPts val="0"/>
              </a:spcAft>
              <a:buClr>
                <a:schemeClr val="dk1"/>
              </a:buClr>
              <a:buSzPts val="900"/>
              <a:buFont typeface="Arial"/>
              <a:buNone/>
              <a:defRPr sz="900"/>
            </a:lvl7pPr>
            <a:lvl8pPr marL="3657600" lvl="7" indent="-228600" algn="l">
              <a:spcBef>
                <a:spcPts val="180"/>
              </a:spcBef>
              <a:spcAft>
                <a:spcPts val="0"/>
              </a:spcAft>
              <a:buClr>
                <a:schemeClr val="dk1"/>
              </a:buClr>
              <a:buSzPts val="900"/>
              <a:buFont typeface="Arial"/>
              <a:buNone/>
              <a:defRPr sz="900"/>
            </a:lvl8pPr>
            <a:lvl9pPr marL="4114800" lvl="8" indent="-228600" algn="l">
              <a:spcBef>
                <a:spcPts val="180"/>
              </a:spcBef>
              <a:spcAft>
                <a:spcPts val="0"/>
              </a:spcAft>
              <a:buClr>
                <a:schemeClr val="dk1"/>
              </a:buClr>
              <a:buSzPts val="900"/>
              <a:buFont typeface="Arial"/>
              <a:buNone/>
              <a:defRPr sz="900"/>
            </a:lvl9pPr>
          </a:lstStyle>
          <a:p>
            <a:endParaRPr/>
          </a:p>
        </p:txBody>
      </p:sp>
      <p:sp>
        <p:nvSpPr>
          <p:cNvPr id="75" name="Google Shape;75;p11"/>
          <p:cNvSpPr txBox="1">
            <a:spLocks noGrp="1"/>
          </p:cNvSpPr>
          <p:nvPr>
            <p:ph type="dt" idx="10"/>
          </p:nvPr>
        </p:nvSpPr>
        <p:spPr>
          <a:xfrm>
            <a:off x="609600" y="6400800"/>
            <a:ext cx="3556000" cy="255588"/>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11"/>
          <p:cNvSpPr txBox="1">
            <a:spLocks noGrp="1"/>
          </p:cNvSpPr>
          <p:nvPr>
            <p:ph type="ftr" idx="11"/>
          </p:nvPr>
        </p:nvSpPr>
        <p:spPr>
          <a:xfrm>
            <a:off x="7924800" y="6400800"/>
            <a:ext cx="3860800" cy="228600"/>
          </a:xfrm>
          <a:prstGeom prst="rect">
            <a:avLst/>
          </a:prstGeom>
          <a:noFill/>
          <a:ln>
            <a:noFill/>
          </a:ln>
        </p:spPr>
        <p:txBody>
          <a:bodyPr spcFirstLastPara="1" wrap="square" lIns="91425" tIns="45700" rIns="91425" bIns="45700" anchor="t"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11"/>
          <p:cNvSpPr txBox="1">
            <a:spLocks noGrp="1"/>
          </p:cNvSpPr>
          <p:nvPr>
            <p:ph type="sldNum" idx="12"/>
          </p:nvPr>
        </p:nvSpPr>
        <p:spPr>
          <a:xfrm>
            <a:off x="4876800" y="6386514"/>
            <a:ext cx="2844800" cy="211137"/>
          </a:xfrm>
          <a:prstGeom prst="rect">
            <a:avLst/>
          </a:prstGeom>
          <a:noFill/>
          <a:ln>
            <a:noFill/>
          </a:ln>
        </p:spPr>
        <p:txBody>
          <a:bodyPr spcFirstLastPara="1" wrap="square" lIns="91425" tIns="45700" rIns="91425" bIns="45700" anchor="t" anchorCtr="0">
            <a:noAutofit/>
          </a:bodyPr>
          <a:lstStyle>
            <a:lvl1pPr marL="0" marR="0" lvl="0" indent="0" algn="ctr">
              <a:spcBef>
                <a:spcPts val="0"/>
              </a:spcBef>
              <a:spcAft>
                <a:spcPts val="0"/>
              </a:spcAft>
              <a:buNone/>
              <a:defRPr sz="1000" b="1" i="0" u="none" strike="noStrike" cap="none">
                <a:solidFill>
                  <a:schemeClr val="dk1"/>
                </a:solidFill>
                <a:latin typeface="Verdana"/>
                <a:ea typeface="Verdana"/>
                <a:cs typeface="Verdana"/>
                <a:sym typeface="Verdana"/>
              </a:defRPr>
            </a:lvl1pPr>
            <a:lvl2pPr marL="0" marR="0" lvl="1" indent="0" algn="ctr">
              <a:spcBef>
                <a:spcPts val="0"/>
              </a:spcBef>
              <a:spcAft>
                <a:spcPts val="0"/>
              </a:spcAft>
              <a:buNone/>
              <a:defRPr sz="1000" b="1" i="0" u="none" strike="noStrike" cap="none">
                <a:solidFill>
                  <a:schemeClr val="dk1"/>
                </a:solidFill>
                <a:latin typeface="Verdana"/>
                <a:ea typeface="Verdana"/>
                <a:cs typeface="Verdana"/>
                <a:sym typeface="Verdana"/>
              </a:defRPr>
            </a:lvl2pPr>
            <a:lvl3pPr marL="0" marR="0" lvl="2" indent="0" algn="ctr">
              <a:spcBef>
                <a:spcPts val="0"/>
              </a:spcBef>
              <a:spcAft>
                <a:spcPts val="0"/>
              </a:spcAft>
              <a:buNone/>
              <a:defRPr sz="1000" b="1" i="0" u="none" strike="noStrike" cap="none">
                <a:solidFill>
                  <a:schemeClr val="dk1"/>
                </a:solidFill>
                <a:latin typeface="Verdana"/>
                <a:ea typeface="Verdana"/>
                <a:cs typeface="Verdana"/>
                <a:sym typeface="Verdana"/>
              </a:defRPr>
            </a:lvl3pPr>
            <a:lvl4pPr marL="0" marR="0" lvl="3" indent="0" algn="ctr">
              <a:spcBef>
                <a:spcPts val="0"/>
              </a:spcBef>
              <a:spcAft>
                <a:spcPts val="0"/>
              </a:spcAft>
              <a:buNone/>
              <a:defRPr sz="1000" b="1" i="0" u="none" strike="noStrike" cap="none">
                <a:solidFill>
                  <a:schemeClr val="dk1"/>
                </a:solidFill>
                <a:latin typeface="Verdana"/>
                <a:ea typeface="Verdana"/>
                <a:cs typeface="Verdana"/>
                <a:sym typeface="Verdana"/>
              </a:defRPr>
            </a:lvl4pPr>
            <a:lvl5pPr marL="0" marR="0" lvl="4" indent="0" algn="ctr">
              <a:spcBef>
                <a:spcPts val="0"/>
              </a:spcBef>
              <a:spcAft>
                <a:spcPts val="0"/>
              </a:spcAft>
              <a:buNone/>
              <a:defRPr sz="1000" b="1" i="0" u="none" strike="noStrike" cap="none">
                <a:solidFill>
                  <a:schemeClr val="dk1"/>
                </a:solidFill>
                <a:latin typeface="Verdana"/>
                <a:ea typeface="Verdana"/>
                <a:cs typeface="Verdana"/>
                <a:sym typeface="Verdana"/>
              </a:defRPr>
            </a:lvl5pPr>
            <a:lvl6pPr marL="0" marR="0" lvl="5" indent="0" algn="ctr">
              <a:spcBef>
                <a:spcPts val="0"/>
              </a:spcBef>
              <a:spcAft>
                <a:spcPts val="0"/>
              </a:spcAft>
              <a:buNone/>
              <a:defRPr sz="1000" b="1" i="0" u="none" strike="noStrike" cap="none">
                <a:solidFill>
                  <a:schemeClr val="dk1"/>
                </a:solidFill>
                <a:latin typeface="Verdana"/>
                <a:ea typeface="Verdana"/>
                <a:cs typeface="Verdana"/>
                <a:sym typeface="Verdana"/>
              </a:defRPr>
            </a:lvl6pPr>
            <a:lvl7pPr marL="0" marR="0" lvl="6" indent="0" algn="ctr">
              <a:spcBef>
                <a:spcPts val="0"/>
              </a:spcBef>
              <a:spcAft>
                <a:spcPts val="0"/>
              </a:spcAft>
              <a:buNone/>
              <a:defRPr sz="1000" b="1" i="0" u="none" strike="noStrike" cap="none">
                <a:solidFill>
                  <a:schemeClr val="dk1"/>
                </a:solidFill>
                <a:latin typeface="Verdana"/>
                <a:ea typeface="Verdana"/>
                <a:cs typeface="Verdana"/>
                <a:sym typeface="Verdana"/>
              </a:defRPr>
            </a:lvl7pPr>
            <a:lvl8pPr marL="0" marR="0" lvl="7" indent="0" algn="ctr">
              <a:spcBef>
                <a:spcPts val="0"/>
              </a:spcBef>
              <a:spcAft>
                <a:spcPts val="0"/>
              </a:spcAft>
              <a:buNone/>
              <a:defRPr sz="1000" b="1" i="0" u="none" strike="noStrike" cap="none">
                <a:solidFill>
                  <a:schemeClr val="dk1"/>
                </a:solidFill>
                <a:latin typeface="Verdana"/>
                <a:ea typeface="Verdana"/>
                <a:cs typeface="Verdana"/>
                <a:sym typeface="Verdana"/>
              </a:defRPr>
            </a:lvl8pPr>
            <a:lvl9pPr marL="0" marR="0" lvl="8" indent="0" algn="ctr">
              <a:spcBef>
                <a:spcPts val="0"/>
              </a:spcBef>
              <a:spcAft>
                <a:spcPts val="0"/>
              </a:spcAft>
              <a:buNone/>
              <a:defRPr sz="1000" b="1" i="0" u="none" strike="noStrike" cap="none">
                <a:solidFill>
                  <a:schemeClr val="dk1"/>
                </a:solidFill>
                <a:latin typeface="Verdana"/>
                <a:ea typeface="Verdana"/>
                <a:cs typeface="Verdana"/>
                <a:sym typeface="Verdana"/>
              </a:defRPr>
            </a:lvl9pPr>
          </a:lstStyle>
          <a:p>
            <a:fld id="{00000000-1234-1234-1234-123412341234}"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18" Type="http://schemas.openxmlformats.org/officeDocument/2006/relationships/image" Target="../media/image2.png"/><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theme" Target="../theme/theme2.xml"/><Relationship Id="rId2" Type="http://schemas.openxmlformats.org/officeDocument/2006/relationships/slideLayout" Target="../slideLayouts/slideLayout14.xml"/><Relationship Id="rId16" Type="http://schemas.openxmlformats.org/officeDocument/2006/relationships/slideLayout" Target="../slideLayouts/slideLayout28.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2" descr="Light horizontal"/>
          <p:cNvSpPr/>
          <p:nvPr/>
        </p:nvSpPr>
        <p:spPr>
          <a:xfrm>
            <a:off x="1" y="0"/>
            <a:ext cx="624417" cy="68580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dk1"/>
              </a:solidFill>
              <a:latin typeface="Arial"/>
              <a:ea typeface="Arial"/>
              <a:cs typeface="Arial"/>
              <a:sym typeface="Arial"/>
            </a:endParaRPr>
          </a:p>
        </p:txBody>
      </p:sp>
      <p:sp>
        <p:nvSpPr>
          <p:cNvPr id="11" name="Google Shape;11;p2"/>
          <p:cNvSpPr/>
          <p:nvPr/>
        </p:nvSpPr>
        <p:spPr>
          <a:xfrm>
            <a:off x="0" y="-26988"/>
            <a:ext cx="12192000" cy="692151"/>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dk1"/>
              </a:solidFill>
              <a:latin typeface="Arial"/>
              <a:ea typeface="Arial"/>
              <a:cs typeface="Arial"/>
              <a:sym typeface="Arial"/>
            </a:endParaRPr>
          </a:p>
        </p:txBody>
      </p:sp>
      <p:cxnSp>
        <p:nvCxnSpPr>
          <p:cNvPr id="12" name="Google Shape;12;p2"/>
          <p:cNvCxnSpPr/>
          <p:nvPr/>
        </p:nvCxnSpPr>
        <p:spPr>
          <a:xfrm>
            <a:off x="624418" y="6410325"/>
            <a:ext cx="11233149" cy="0"/>
          </a:xfrm>
          <a:prstGeom prst="straightConnector1">
            <a:avLst/>
          </a:prstGeom>
          <a:noFill/>
          <a:ln w="9525" cap="flat" cmpd="sng">
            <a:solidFill>
              <a:schemeClr val="dk2"/>
            </a:solidFill>
            <a:prstDash val="solid"/>
            <a:round/>
            <a:headEnd type="none" w="med" len="med"/>
            <a:tailEnd type="none" w="med" len="med"/>
          </a:ln>
        </p:spPr>
      </p:cxnSp>
      <p:sp>
        <p:nvSpPr>
          <p:cNvPr id="13" name="Google Shape;13;p2"/>
          <p:cNvSpPr/>
          <p:nvPr/>
        </p:nvSpPr>
        <p:spPr>
          <a:xfrm>
            <a:off x="624418" y="233364"/>
            <a:ext cx="9984316" cy="720725"/>
          </a:xfrm>
          <a:prstGeom prst="roundRect">
            <a:avLst>
              <a:gd name="adj" fmla="val 16667"/>
            </a:avLst>
          </a:prstGeom>
          <a:solidFill>
            <a:schemeClr val="dk1"/>
          </a:solidFill>
          <a:ln w="381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dk1"/>
              </a:solidFill>
              <a:latin typeface="Arial"/>
              <a:ea typeface="Arial"/>
              <a:cs typeface="Arial"/>
              <a:sym typeface="Arial"/>
            </a:endParaRPr>
          </a:p>
        </p:txBody>
      </p:sp>
      <p:sp>
        <p:nvSpPr>
          <p:cNvPr id="14" name="Google Shape;14;p2"/>
          <p:cNvSpPr txBox="1">
            <a:spLocks noGrp="1"/>
          </p:cNvSpPr>
          <p:nvPr>
            <p:ph type="body" idx="1"/>
          </p:nvPr>
        </p:nvSpPr>
        <p:spPr>
          <a:xfrm>
            <a:off x="609600" y="1076325"/>
            <a:ext cx="10972800" cy="5248275"/>
          </a:xfrm>
          <a:prstGeom prst="rect">
            <a:avLst/>
          </a:prstGeom>
          <a:noFill/>
          <a:ln>
            <a:noFill/>
          </a:ln>
        </p:spPr>
        <p:txBody>
          <a:bodyPr spcFirstLastPara="1" wrap="square" lIns="91425" tIns="45700" rIns="91425" bIns="45700" anchor="t" anchorCtr="0">
            <a:noAutofit/>
          </a:bodyPr>
          <a:lstStyle>
            <a:lvl1pPr marL="457200" marR="0" lvl="0" indent="-406400" algn="l" rtl="0">
              <a:spcBef>
                <a:spcPts val="560"/>
              </a:spcBef>
              <a:spcAft>
                <a:spcPts val="0"/>
              </a:spcAft>
              <a:buClr>
                <a:schemeClr val="hlink"/>
              </a:buClr>
              <a:buSzPts val="2800"/>
              <a:buFont typeface="Noto Sans Symbols"/>
              <a:buChar char="❖"/>
              <a:defRPr sz="2800" b="0" i="0" u="none" strike="noStrike" cap="none">
                <a:solidFill>
                  <a:schemeClr val="dk1"/>
                </a:solidFill>
                <a:latin typeface="Verdana"/>
                <a:ea typeface="Verdana"/>
                <a:cs typeface="Verdana"/>
                <a:sym typeface="Verdana"/>
              </a:defRPr>
            </a:lvl1pPr>
            <a:lvl2pPr marL="914400" marR="0" lvl="1" indent="-406400" algn="l" rtl="0">
              <a:spcBef>
                <a:spcPts val="560"/>
              </a:spcBef>
              <a:spcAft>
                <a:spcPts val="0"/>
              </a:spcAft>
              <a:buClr>
                <a:schemeClr val="accent1"/>
              </a:buClr>
              <a:buSzPts val="2800"/>
              <a:buFont typeface="Noto Sans Symbols"/>
              <a:buChar char="▪"/>
              <a:defRPr sz="2800" b="0" i="0" u="none" strike="noStrike" cap="none">
                <a:solidFill>
                  <a:schemeClr val="dk1"/>
                </a:solidFill>
                <a:latin typeface="Arial"/>
                <a:ea typeface="Arial"/>
                <a:cs typeface="Arial"/>
                <a:sym typeface="Arial"/>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15" name="Google Shape;15;p2"/>
          <p:cNvSpPr txBox="1">
            <a:spLocks noGrp="1"/>
          </p:cNvSpPr>
          <p:nvPr>
            <p:ph type="dt" idx="10"/>
          </p:nvPr>
        </p:nvSpPr>
        <p:spPr>
          <a:xfrm>
            <a:off x="609600" y="6400800"/>
            <a:ext cx="3556000" cy="2555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000" b="1" i="0" u="none" strike="noStrike" cap="none">
                <a:solidFill>
                  <a:schemeClr val="dk1"/>
                </a:solidFill>
                <a:latin typeface="Verdana"/>
                <a:ea typeface="Verdana"/>
                <a:cs typeface="Verdana"/>
                <a:sym typeface="Verdana"/>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6" name="Google Shape;16;p2"/>
          <p:cNvSpPr txBox="1">
            <a:spLocks noGrp="1"/>
          </p:cNvSpPr>
          <p:nvPr>
            <p:ph type="ftr" idx="11"/>
          </p:nvPr>
        </p:nvSpPr>
        <p:spPr>
          <a:xfrm>
            <a:off x="7924800" y="6400800"/>
            <a:ext cx="3860800" cy="2286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000" b="1" i="0" u="none" strike="noStrike" cap="none">
                <a:solidFill>
                  <a:schemeClr val="dk1"/>
                </a:solidFill>
                <a:latin typeface="Verdana"/>
                <a:ea typeface="Verdana"/>
                <a:cs typeface="Verdana"/>
                <a:sym typeface="Verdana"/>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7" name="Google Shape;17;p2"/>
          <p:cNvSpPr txBox="1">
            <a:spLocks noGrp="1"/>
          </p:cNvSpPr>
          <p:nvPr>
            <p:ph type="sldNum" idx="12"/>
          </p:nvPr>
        </p:nvSpPr>
        <p:spPr>
          <a:xfrm>
            <a:off x="4876800" y="6386514"/>
            <a:ext cx="2844800" cy="211137"/>
          </a:xfrm>
          <a:prstGeom prst="rect">
            <a:avLst/>
          </a:prstGeom>
          <a:noFill/>
          <a:ln>
            <a:noFill/>
          </a:ln>
        </p:spPr>
        <p:txBody>
          <a:bodyPr spcFirstLastPara="1" wrap="square" lIns="91425" tIns="45700" rIns="91425" bIns="45700" anchor="t" anchorCtr="0">
            <a:noAutofit/>
          </a:bodyPr>
          <a:lstStyle>
            <a:lvl1pPr marL="0" marR="0" lvl="0" indent="0" algn="ctr" rtl="0">
              <a:spcBef>
                <a:spcPts val="0"/>
              </a:spcBef>
              <a:spcAft>
                <a:spcPts val="0"/>
              </a:spcAft>
              <a:buNone/>
              <a:defRPr sz="1000" b="1" i="0" u="none" strike="noStrike" cap="none">
                <a:solidFill>
                  <a:schemeClr val="dk1"/>
                </a:solidFill>
                <a:latin typeface="Verdana"/>
                <a:ea typeface="Verdana"/>
                <a:cs typeface="Verdana"/>
                <a:sym typeface="Verdana"/>
              </a:defRPr>
            </a:lvl1pPr>
            <a:lvl2pPr marL="0" marR="0" lvl="1" indent="0" algn="ctr" rtl="0">
              <a:spcBef>
                <a:spcPts val="0"/>
              </a:spcBef>
              <a:spcAft>
                <a:spcPts val="0"/>
              </a:spcAft>
              <a:buNone/>
              <a:defRPr sz="1000" b="1" i="0" u="none" strike="noStrike" cap="none">
                <a:solidFill>
                  <a:schemeClr val="dk1"/>
                </a:solidFill>
                <a:latin typeface="Verdana"/>
                <a:ea typeface="Verdana"/>
                <a:cs typeface="Verdana"/>
                <a:sym typeface="Verdana"/>
              </a:defRPr>
            </a:lvl2pPr>
            <a:lvl3pPr marL="0" marR="0" lvl="2" indent="0" algn="ctr" rtl="0">
              <a:spcBef>
                <a:spcPts val="0"/>
              </a:spcBef>
              <a:spcAft>
                <a:spcPts val="0"/>
              </a:spcAft>
              <a:buNone/>
              <a:defRPr sz="1000" b="1" i="0" u="none" strike="noStrike" cap="none">
                <a:solidFill>
                  <a:schemeClr val="dk1"/>
                </a:solidFill>
                <a:latin typeface="Verdana"/>
                <a:ea typeface="Verdana"/>
                <a:cs typeface="Verdana"/>
                <a:sym typeface="Verdana"/>
              </a:defRPr>
            </a:lvl3pPr>
            <a:lvl4pPr marL="0" marR="0" lvl="3" indent="0" algn="ctr" rtl="0">
              <a:spcBef>
                <a:spcPts val="0"/>
              </a:spcBef>
              <a:spcAft>
                <a:spcPts val="0"/>
              </a:spcAft>
              <a:buNone/>
              <a:defRPr sz="1000" b="1" i="0" u="none" strike="noStrike" cap="none">
                <a:solidFill>
                  <a:schemeClr val="dk1"/>
                </a:solidFill>
                <a:latin typeface="Verdana"/>
                <a:ea typeface="Verdana"/>
                <a:cs typeface="Verdana"/>
                <a:sym typeface="Verdana"/>
              </a:defRPr>
            </a:lvl4pPr>
            <a:lvl5pPr marL="0" marR="0" lvl="4" indent="0" algn="ctr" rtl="0">
              <a:spcBef>
                <a:spcPts val="0"/>
              </a:spcBef>
              <a:spcAft>
                <a:spcPts val="0"/>
              </a:spcAft>
              <a:buNone/>
              <a:defRPr sz="1000" b="1" i="0" u="none" strike="noStrike" cap="none">
                <a:solidFill>
                  <a:schemeClr val="dk1"/>
                </a:solidFill>
                <a:latin typeface="Verdana"/>
                <a:ea typeface="Verdana"/>
                <a:cs typeface="Verdana"/>
                <a:sym typeface="Verdana"/>
              </a:defRPr>
            </a:lvl5pPr>
            <a:lvl6pPr marL="0" marR="0" lvl="5" indent="0" algn="ctr" rtl="0">
              <a:spcBef>
                <a:spcPts val="0"/>
              </a:spcBef>
              <a:spcAft>
                <a:spcPts val="0"/>
              </a:spcAft>
              <a:buNone/>
              <a:defRPr sz="1000" b="1" i="0" u="none" strike="noStrike" cap="none">
                <a:solidFill>
                  <a:schemeClr val="dk1"/>
                </a:solidFill>
                <a:latin typeface="Verdana"/>
                <a:ea typeface="Verdana"/>
                <a:cs typeface="Verdana"/>
                <a:sym typeface="Verdana"/>
              </a:defRPr>
            </a:lvl6pPr>
            <a:lvl7pPr marL="0" marR="0" lvl="6" indent="0" algn="ctr" rtl="0">
              <a:spcBef>
                <a:spcPts val="0"/>
              </a:spcBef>
              <a:spcAft>
                <a:spcPts val="0"/>
              </a:spcAft>
              <a:buNone/>
              <a:defRPr sz="1000" b="1" i="0" u="none" strike="noStrike" cap="none">
                <a:solidFill>
                  <a:schemeClr val="dk1"/>
                </a:solidFill>
                <a:latin typeface="Verdana"/>
                <a:ea typeface="Verdana"/>
                <a:cs typeface="Verdana"/>
                <a:sym typeface="Verdana"/>
              </a:defRPr>
            </a:lvl7pPr>
            <a:lvl8pPr marL="0" marR="0" lvl="7" indent="0" algn="ctr" rtl="0">
              <a:spcBef>
                <a:spcPts val="0"/>
              </a:spcBef>
              <a:spcAft>
                <a:spcPts val="0"/>
              </a:spcAft>
              <a:buNone/>
              <a:defRPr sz="1000" b="1" i="0" u="none" strike="noStrike" cap="none">
                <a:solidFill>
                  <a:schemeClr val="dk1"/>
                </a:solidFill>
                <a:latin typeface="Verdana"/>
                <a:ea typeface="Verdana"/>
                <a:cs typeface="Verdana"/>
                <a:sym typeface="Verdana"/>
              </a:defRPr>
            </a:lvl8pPr>
            <a:lvl9pPr marL="0" marR="0" lvl="8" indent="0" algn="ctr" rtl="0">
              <a:spcBef>
                <a:spcPts val="0"/>
              </a:spcBef>
              <a:spcAft>
                <a:spcPts val="0"/>
              </a:spcAft>
              <a:buNone/>
              <a:defRPr sz="1000" b="1" i="0" u="none" strike="noStrike" cap="none">
                <a:solidFill>
                  <a:schemeClr val="dk1"/>
                </a:solidFill>
                <a:latin typeface="Verdana"/>
                <a:ea typeface="Verdana"/>
                <a:cs typeface="Verdana"/>
                <a:sym typeface="Verdana"/>
              </a:defRPr>
            </a:lvl9pPr>
          </a:lstStyle>
          <a:p>
            <a:fld id="{00000000-1234-1234-1234-123412341234}" type="slidenum">
              <a:rPr lang="en-US" smtClean="0"/>
              <a:pPr/>
              <a:t>‹#›</a:t>
            </a:fld>
            <a:endParaRPr lang="en-US"/>
          </a:p>
        </p:txBody>
      </p:sp>
      <p:sp>
        <p:nvSpPr>
          <p:cNvPr id="18" name="Google Shape;18;p2"/>
          <p:cNvSpPr txBox="1">
            <a:spLocks noGrp="1"/>
          </p:cNvSpPr>
          <p:nvPr>
            <p:ph type="title"/>
          </p:nvPr>
        </p:nvSpPr>
        <p:spPr>
          <a:xfrm>
            <a:off x="730251" y="319088"/>
            <a:ext cx="9550400" cy="563562"/>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3200" b="0" i="0" u="none" strike="noStrike" cap="none">
                <a:solidFill>
                  <a:schemeClr val="lt1"/>
                </a:solidFill>
                <a:latin typeface="Verdana"/>
                <a:ea typeface="Verdana"/>
                <a:cs typeface="Verdana"/>
                <a:sym typeface="Verdana"/>
              </a:defRPr>
            </a:lvl1pPr>
            <a:lvl2pPr marR="0" lvl="1" algn="ctr" rtl="0">
              <a:spcBef>
                <a:spcPts val="0"/>
              </a:spcBef>
              <a:spcAft>
                <a:spcPts val="0"/>
              </a:spcAft>
              <a:buSzPts val="1400"/>
              <a:buNone/>
              <a:defRPr sz="3200" b="0" i="0" u="none" strike="noStrike" cap="none">
                <a:solidFill>
                  <a:schemeClr val="lt1"/>
                </a:solidFill>
                <a:latin typeface="Verdana"/>
                <a:ea typeface="Verdana"/>
                <a:cs typeface="Verdana"/>
                <a:sym typeface="Verdana"/>
              </a:defRPr>
            </a:lvl2pPr>
            <a:lvl3pPr marR="0" lvl="2" algn="ctr" rtl="0">
              <a:spcBef>
                <a:spcPts val="0"/>
              </a:spcBef>
              <a:spcAft>
                <a:spcPts val="0"/>
              </a:spcAft>
              <a:buSzPts val="1400"/>
              <a:buNone/>
              <a:defRPr sz="3200" b="0" i="0" u="none" strike="noStrike" cap="none">
                <a:solidFill>
                  <a:schemeClr val="lt1"/>
                </a:solidFill>
                <a:latin typeface="Verdana"/>
                <a:ea typeface="Verdana"/>
                <a:cs typeface="Verdana"/>
                <a:sym typeface="Verdana"/>
              </a:defRPr>
            </a:lvl3pPr>
            <a:lvl4pPr marR="0" lvl="3" algn="ctr" rtl="0">
              <a:spcBef>
                <a:spcPts val="0"/>
              </a:spcBef>
              <a:spcAft>
                <a:spcPts val="0"/>
              </a:spcAft>
              <a:buSzPts val="1400"/>
              <a:buNone/>
              <a:defRPr sz="3200" b="0" i="0" u="none" strike="noStrike" cap="none">
                <a:solidFill>
                  <a:schemeClr val="lt1"/>
                </a:solidFill>
                <a:latin typeface="Verdana"/>
                <a:ea typeface="Verdana"/>
                <a:cs typeface="Verdana"/>
                <a:sym typeface="Verdana"/>
              </a:defRPr>
            </a:lvl4pPr>
            <a:lvl5pPr marR="0" lvl="4" algn="ctr" rtl="0">
              <a:spcBef>
                <a:spcPts val="0"/>
              </a:spcBef>
              <a:spcAft>
                <a:spcPts val="0"/>
              </a:spcAft>
              <a:buSzPts val="1400"/>
              <a:buNone/>
              <a:defRPr sz="3200" b="0" i="0" u="none" strike="noStrike" cap="none">
                <a:solidFill>
                  <a:schemeClr val="lt1"/>
                </a:solidFill>
                <a:latin typeface="Verdana"/>
                <a:ea typeface="Verdana"/>
                <a:cs typeface="Verdana"/>
                <a:sym typeface="Verdana"/>
              </a:defRPr>
            </a:lvl5pPr>
            <a:lvl6pPr marR="0" lvl="5" algn="ctr" rtl="0">
              <a:spcBef>
                <a:spcPts val="0"/>
              </a:spcBef>
              <a:spcAft>
                <a:spcPts val="0"/>
              </a:spcAft>
              <a:buSzPts val="1400"/>
              <a:buNone/>
              <a:defRPr sz="3200" b="0" i="0" u="none" strike="noStrike" cap="none">
                <a:solidFill>
                  <a:schemeClr val="lt1"/>
                </a:solidFill>
                <a:latin typeface="Verdana"/>
                <a:ea typeface="Verdana"/>
                <a:cs typeface="Verdana"/>
                <a:sym typeface="Verdana"/>
              </a:defRPr>
            </a:lvl6pPr>
            <a:lvl7pPr marR="0" lvl="6" algn="ctr" rtl="0">
              <a:spcBef>
                <a:spcPts val="0"/>
              </a:spcBef>
              <a:spcAft>
                <a:spcPts val="0"/>
              </a:spcAft>
              <a:buSzPts val="1400"/>
              <a:buNone/>
              <a:defRPr sz="3200" b="0" i="0" u="none" strike="noStrike" cap="none">
                <a:solidFill>
                  <a:schemeClr val="lt1"/>
                </a:solidFill>
                <a:latin typeface="Verdana"/>
                <a:ea typeface="Verdana"/>
                <a:cs typeface="Verdana"/>
                <a:sym typeface="Verdana"/>
              </a:defRPr>
            </a:lvl7pPr>
            <a:lvl8pPr marR="0" lvl="7" algn="ctr" rtl="0">
              <a:spcBef>
                <a:spcPts val="0"/>
              </a:spcBef>
              <a:spcAft>
                <a:spcPts val="0"/>
              </a:spcAft>
              <a:buSzPts val="1400"/>
              <a:buNone/>
              <a:defRPr sz="3200" b="0" i="0" u="none" strike="noStrike" cap="none">
                <a:solidFill>
                  <a:schemeClr val="lt1"/>
                </a:solidFill>
                <a:latin typeface="Verdana"/>
                <a:ea typeface="Verdana"/>
                <a:cs typeface="Verdana"/>
                <a:sym typeface="Verdana"/>
              </a:defRPr>
            </a:lvl8pPr>
            <a:lvl9pPr marR="0" lvl="8" algn="ctr" rtl="0">
              <a:spcBef>
                <a:spcPts val="0"/>
              </a:spcBef>
              <a:spcAft>
                <a:spcPts val="0"/>
              </a:spcAft>
              <a:buSzPts val="1400"/>
              <a:buNone/>
              <a:defRPr sz="3200" b="0" i="0" u="none" strike="noStrike" cap="none">
                <a:solidFill>
                  <a:schemeClr val="lt1"/>
                </a:solidFill>
                <a:latin typeface="Verdana"/>
                <a:ea typeface="Verdana"/>
                <a:cs typeface="Verdana"/>
                <a:sym typeface="Verdana"/>
              </a:defRPr>
            </a:lvl9pPr>
          </a:lstStyle>
          <a:p>
            <a:endParaRPr/>
          </a:p>
        </p:txBody>
      </p:sp>
      <p:sp>
        <p:nvSpPr>
          <p:cNvPr id="19" name="Google Shape;19;p2"/>
          <p:cNvSpPr txBox="1"/>
          <p:nvPr/>
        </p:nvSpPr>
        <p:spPr>
          <a:xfrm>
            <a:off x="10871200" y="261938"/>
            <a:ext cx="1320800" cy="33655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1" i="0" u="none" strike="noStrike" cap="none">
                <a:solidFill>
                  <a:schemeClr val="lt1"/>
                </a:solidFill>
                <a:latin typeface="Verdana"/>
                <a:ea typeface="Verdana"/>
                <a:cs typeface="Verdana"/>
                <a:sym typeface="Verdana"/>
              </a:rPr>
              <a:t>LOGO</a:t>
            </a:r>
            <a:endParaRPr sz="1400"/>
          </a:p>
        </p:txBody>
      </p:sp>
      <p:sp>
        <p:nvSpPr>
          <p:cNvPr id="20" name="Google Shape;20;p2"/>
          <p:cNvSpPr/>
          <p:nvPr/>
        </p:nvSpPr>
        <p:spPr>
          <a:xfrm rot="5400000">
            <a:off x="11244528" y="-261673"/>
            <a:ext cx="284162" cy="1001183"/>
          </a:xfrm>
          <a:prstGeom prst="moon">
            <a:avLst>
              <a:gd name="adj" fmla="val 21208"/>
            </a:avLst>
          </a:pr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dk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5"/>
        <p:cNvGrpSpPr/>
        <p:nvPr/>
      </p:nvGrpSpPr>
      <p:grpSpPr>
        <a:xfrm>
          <a:off x="0" y="0"/>
          <a:ext cx="0" cy="0"/>
          <a:chOff x="0" y="0"/>
          <a:chExt cx="0" cy="0"/>
        </a:xfrm>
      </p:grpSpPr>
      <p:sp>
        <p:nvSpPr>
          <p:cNvPr id="96" name="Google Shape;96;g8e6a01cd38_2_0" descr="Light horizontal"/>
          <p:cNvSpPr/>
          <p:nvPr/>
        </p:nvSpPr>
        <p:spPr>
          <a:xfrm>
            <a:off x="1" y="0"/>
            <a:ext cx="624417" cy="68580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dk1"/>
              </a:solidFill>
              <a:latin typeface="Arial"/>
              <a:ea typeface="Arial"/>
              <a:cs typeface="Arial"/>
              <a:sym typeface="Arial"/>
            </a:endParaRPr>
          </a:p>
        </p:txBody>
      </p:sp>
      <p:sp>
        <p:nvSpPr>
          <p:cNvPr id="97" name="Google Shape;97;g8e6a01cd38_2_0"/>
          <p:cNvSpPr/>
          <p:nvPr/>
        </p:nvSpPr>
        <p:spPr>
          <a:xfrm>
            <a:off x="0" y="1"/>
            <a:ext cx="10871200" cy="692151"/>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dk1"/>
              </a:solidFill>
              <a:latin typeface="Arial"/>
              <a:ea typeface="Arial"/>
              <a:cs typeface="Arial"/>
              <a:sym typeface="Arial"/>
            </a:endParaRPr>
          </a:p>
        </p:txBody>
      </p:sp>
      <p:cxnSp>
        <p:nvCxnSpPr>
          <p:cNvPr id="98" name="Google Shape;98;g8e6a01cd38_2_0"/>
          <p:cNvCxnSpPr/>
          <p:nvPr/>
        </p:nvCxnSpPr>
        <p:spPr>
          <a:xfrm>
            <a:off x="624418" y="6410325"/>
            <a:ext cx="11233149" cy="0"/>
          </a:xfrm>
          <a:prstGeom prst="straightConnector1">
            <a:avLst/>
          </a:prstGeom>
          <a:noFill/>
          <a:ln w="9525" cap="flat" cmpd="sng">
            <a:solidFill>
              <a:schemeClr val="dk2"/>
            </a:solidFill>
            <a:prstDash val="solid"/>
            <a:round/>
            <a:headEnd type="none" w="med" len="med"/>
            <a:tailEnd type="none" w="med" len="med"/>
          </a:ln>
        </p:spPr>
      </p:cxnSp>
      <p:sp>
        <p:nvSpPr>
          <p:cNvPr id="99" name="Google Shape;99;g8e6a01cd38_2_0"/>
          <p:cNvSpPr/>
          <p:nvPr/>
        </p:nvSpPr>
        <p:spPr>
          <a:xfrm>
            <a:off x="624418" y="233364"/>
            <a:ext cx="9984316" cy="720725"/>
          </a:xfrm>
          <a:prstGeom prst="roundRect">
            <a:avLst>
              <a:gd name="adj" fmla="val 16667"/>
            </a:avLst>
          </a:prstGeom>
          <a:solidFill>
            <a:schemeClr val="dk1"/>
          </a:solidFill>
          <a:ln w="381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dk1"/>
              </a:solidFill>
              <a:latin typeface="Arial"/>
              <a:ea typeface="Arial"/>
              <a:cs typeface="Arial"/>
              <a:sym typeface="Arial"/>
            </a:endParaRPr>
          </a:p>
        </p:txBody>
      </p:sp>
      <p:sp>
        <p:nvSpPr>
          <p:cNvPr id="100" name="Google Shape;100;g8e6a01cd38_2_0"/>
          <p:cNvSpPr txBox="1">
            <a:spLocks noGrp="1"/>
          </p:cNvSpPr>
          <p:nvPr>
            <p:ph type="body" idx="1"/>
          </p:nvPr>
        </p:nvSpPr>
        <p:spPr>
          <a:xfrm>
            <a:off x="609600" y="1076325"/>
            <a:ext cx="10972800" cy="5248275"/>
          </a:xfrm>
          <a:prstGeom prst="rect">
            <a:avLst/>
          </a:prstGeom>
          <a:noFill/>
          <a:ln>
            <a:noFill/>
          </a:ln>
        </p:spPr>
        <p:txBody>
          <a:bodyPr spcFirstLastPara="1" wrap="square" lIns="91425" tIns="45700" rIns="91425" bIns="45700" anchor="t" anchorCtr="0">
            <a:noAutofit/>
          </a:bodyPr>
          <a:lstStyle>
            <a:lvl1pPr marL="457200" marR="0" lvl="0" indent="-406400" algn="l" rtl="0">
              <a:spcBef>
                <a:spcPts val="560"/>
              </a:spcBef>
              <a:spcAft>
                <a:spcPts val="0"/>
              </a:spcAft>
              <a:buClr>
                <a:schemeClr val="hlink"/>
              </a:buClr>
              <a:buSzPts val="2800"/>
              <a:buFont typeface="Noto Sans Symbols"/>
              <a:buChar char="❖"/>
              <a:defRPr sz="2800" b="0" i="0" u="none" strike="noStrike" cap="none">
                <a:solidFill>
                  <a:schemeClr val="dk1"/>
                </a:solidFill>
                <a:latin typeface="Verdana"/>
                <a:ea typeface="Verdana"/>
                <a:cs typeface="Verdana"/>
                <a:sym typeface="Verdana"/>
              </a:defRPr>
            </a:lvl1pPr>
            <a:lvl2pPr marL="914400" marR="0" lvl="1" indent="-406400" algn="l" rtl="0">
              <a:spcBef>
                <a:spcPts val="560"/>
              </a:spcBef>
              <a:spcAft>
                <a:spcPts val="0"/>
              </a:spcAft>
              <a:buClr>
                <a:schemeClr val="accent1"/>
              </a:buClr>
              <a:buSzPts val="2800"/>
              <a:buFont typeface="Noto Sans Symbols"/>
              <a:buChar char="▪"/>
              <a:defRPr sz="2800" b="0" i="0" u="none" strike="noStrike" cap="none">
                <a:solidFill>
                  <a:schemeClr val="dk1"/>
                </a:solidFill>
                <a:latin typeface="Arial"/>
                <a:ea typeface="Arial"/>
                <a:cs typeface="Arial"/>
                <a:sym typeface="Arial"/>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101" name="Google Shape;101;g8e6a01cd38_2_0"/>
          <p:cNvSpPr txBox="1">
            <a:spLocks noGrp="1"/>
          </p:cNvSpPr>
          <p:nvPr>
            <p:ph type="dt" idx="10"/>
          </p:nvPr>
        </p:nvSpPr>
        <p:spPr>
          <a:xfrm>
            <a:off x="609600" y="6400800"/>
            <a:ext cx="3556000" cy="2555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000" b="1" i="0" u="none" strike="noStrike" cap="none">
                <a:solidFill>
                  <a:schemeClr val="dk1"/>
                </a:solidFill>
                <a:latin typeface="Verdana"/>
                <a:ea typeface="Verdana"/>
                <a:cs typeface="Verdana"/>
                <a:sym typeface="Verdana"/>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02" name="Google Shape;102;g8e6a01cd38_2_0"/>
          <p:cNvSpPr txBox="1">
            <a:spLocks noGrp="1"/>
          </p:cNvSpPr>
          <p:nvPr>
            <p:ph type="ftr" idx="11"/>
          </p:nvPr>
        </p:nvSpPr>
        <p:spPr>
          <a:xfrm>
            <a:off x="7924800" y="6400800"/>
            <a:ext cx="3860800" cy="2286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000" b="1" i="0" u="none" strike="noStrike" cap="none">
                <a:solidFill>
                  <a:schemeClr val="dk1"/>
                </a:solidFill>
                <a:latin typeface="Verdana"/>
                <a:ea typeface="Verdana"/>
                <a:cs typeface="Verdana"/>
                <a:sym typeface="Verdana"/>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03" name="Google Shape;103;g8e6a01cd38_2_0"/>
          <p:cNvSpPr txBox="1">
            <a:spLocks noGrp="1"/>
          </p:cNvSpPr>
          <p:nvPr>
            <p:ph type="sldNum" idx="12"/>
          </p:nvPr>
        </p:nvSpPr>
        <p:spPr>
          <a:xfrm>
            <a:off x="4876800" y="6386514"/>
            <a:ext cx="2844800" cy="211137"/>
          </a:xfrm>
          <a:prstGeom prst="rect">
            <a:avLst/>
          </a:prstGeom>
          <a:noFill/>
          <a:ln>
            <a:noFill/>
          </a:ln>
        </p:spPr>
        <p:txBody>
          <a:bodyPr spcFirstLastPara="1" wrap="square" lIns="91425" tIns="45700" rIns="91425" bIns="45700" anchor="t" anchorCtr="0">
            <a:noAutofit/>
          </a:bodyPr>
          <a:lstStyle>
            <a:lvl1pPr marL="0" marR="0" lvl="0" indent="0" algn="ctr" rtl="0">
              <a:spcBef>
                <a:spcPts val="0"/>
              </a:spcBef>
              <a:spcAft>
                <a:spcPts val="0"/>
              </a:spcAft>
              <a:buNone/>
              <a:defRPr sz="1000" b="1" i="0" u="none" strike="noStrike" cap="none">
                <a:solidFill>
                  <a:schemeClr val="dk1"/>
                </a:solidFill>
                <a:latin typeface="Verdana"/>
                <a:ea typeface="Verdana"/>
                <a:cs typeface="Verdana"/>
                <a:sym typeface="Verdana"/>
              </a:defRPr>
            </a:lvl1pPr>
            <a:lvl2pPr marL="0" marR="0" lvl="1" indent="0" algn="ctr" rtl="0">
              <a:spcBef>
                <a:spcPts val="0"/>
              </a:spcBef>
              <a:spcAft>
                <a:spcPts val="0"/>
              </a:spcAft>
              <a:buNone/>
              <a:defRPr sz="1000" b="1" i="0" u="none" strike="noStrike" cap="none">
                <a:solidFill>
                  <a:schemeClr val="dk1"/>
                </a:solidFill>
                <a:latin typeface="Verdana"/>
                <a:ea typeface="Verdana"/>
                <a:cs typeface="Verdana"/>
                <a:sym typeface="Verdana"/>
              </a:defRPr>
            </a:lvl2pPr>
            <a:lvl3pPr marL="0" marR="0" lvl="2" indent="0" algn="ctr" rtl="0">
              <a:spcBef>
                <a:spcPts val="0"/>
              </a:spcBef>
              <a:spcAft>
                <a:spcPts val="0"/>
              </a:spcAft>
              <a:buNone/>
              <a:defRPr sz="1000" b="1" i="0" u="none" strike="noStrike" cap="none">
                <a:solidFill>
                  <a:schemeClr val="dk1"/>
                </a:solidFill>
                <a:latin typeface="Verdana"/>
                <a:ea typeface="Verdana"/>
                <a:cs typeface="Verdana"/>
                <a:sym typeface="Verdana"/>
              </a:defRPr>
            </a:lvl3pPr>
            <a:lvl4pPr marL="0" marR="0" lvl="3" indent="0" algn="ctr" rtl="0">
              <a:spcBef>
                <a:spcPts val="0"/>
              </a:spcBef>
              <a:spcAft>
                <a:spcPts val="0"/>
              </a:spcAft>
              <a:buNone/>
              <a:defRPr sz="1000" b="1" i="0" u="none" strike="noStrike" cap="none">
                <a:solidFill>
                  <a:schemeClr val="dk1"/>
                </a:solidFill>
                <a:latin typeface="Verdana"/>
                <a:ea typeface="Verdana"/>
                <a:cs typeface="Verdana"/>
                <a:sym typeface="Verdana"/>
              </a:defRPr>
            </a:lvl4pPr>
            <a:lvl5pPr marL="0" marR="0" lvl="4" indent="0" algn="ctr" rtl="0">
              <a:spcBef>
                <a:spcPts val="0"/>
              </a:spcBef>
              <a:spcAft>
                <a:spcPts val="0"/>
              </a:spcAft>
              <a:buNone/>
              <a:defRPr sz="1000" b="1" i="0" u="none" strike="noStrike" cap="none">
                <a:solidFill>
                  <a:schemeClr val="dk1"/>
                </a:solidFill>
                <a:latin typeface="Verdana"/>
                <a:ea typeface="Verdana"/>
                <a:cs typeface="Verdana"/>
                <a:sym typeface="Verdana"/>
              </a:defRPr>
            </a:lvl5pPr>
            <a:lvl6pPr marL="0" marR="0" lvl="5" indent="0" algn="ctr" rtl="0">
              <a:spcBef>
                <a:spcPts val="0"/>
              </a:spcBef>
              <a:spcAft>
                <a:spcPts val="0"/>
              </a:spcAft>
              <a:buNone/>
              <a:defRPr sz="1000" b="1" i="0" u="none" strike="noStrike" cap="none">
                <a:solidFill>
                  <a:schemeClr val="dk1"/>
                </a:solidFill>
                <a:latin typeface="Verdana"/>
                <a:ea typeface="Verdana"/>
                <a:cs typeface="Verdana"/>
                <a:sym typeface="Verdana"/>
              </a:defRPr>
            </a:lvl6pPr>
            <a:lvl7pPr marL="0" marR="0" lvl="6" indent="0" algn="ctr" rtl="0">
              <a:spcBef>
                <a:spcPts val="0"/>
              </a:spcBef>
              <a:spcAft>
                <a:spcPts val="0"/>
              </a:spcAft>
              <a:buNone/>
              <a:defRPr sz="1000" b="1" i="0" u="none" strike="noStrike" cap="none">
                <a:solidFill>
                  <a:schemeClr val="dk1"/>
                </a:solidFill>
                <a:latin typeface="Verdana"/>
                <a:ea typeface="Verdana"/>
                <a:cs typeface="Verdana"/>
                <a:sym typeface="Verdana"/>
              </a:defRPr>
            </a:lvl7pPr>
            <a:lvl8pPr marL="0" marR="0" lvl="7" indent="0" algn="ctr" rtl="0">
              <a:spcBef>
                <a:spcPts val="0"/>
              </a:spcBef>
              <a:spcAft>
                <a:spcPts val="0"/>
              </a:spcAft>
              <a:buNone/>
              <a:defRPr sz="1000" b="1" i="0" u="none" strike="noStrike" cap="none">
                <a:solidFill>
                  <a:schemeClr val="dk1"/>
                </a:solidFill>
                <a:latin typeface="Verdana"/>
                <a:ea typeface="Verdana"/>
                <a:cs typeface="Verdana"/>
                <a:sym typeface="Verdana"/>
              </a:defRPr>
            </a:lvl8pPr>
            <a:lvl9pPr marL="0" marR="0" lvl="8" indent="0" algn="ctr" rtl="0">
              <a:spcBef>
                <a:spcPts val="0"/>
              </a:spcBef>
              <a:spcAft>
                <a:spcPts val="0"/>
              </a:spcAft>
              <a:buNone/>
              <a:defRPr sz="1000" b="1" i="0" u="none" strike="noStrike" cap="none">
                <a:solidFill>
                  <a:schemeClr val="dk1"/>
                </a:solidFill>
                <a:latin typeface="Verdana"/>
                <a:ea typeface="Verdana"/>
                <a:cs typeface="Verdana"/>
                <a:sym typeface="Verdana"/>
              </a:defRPr>
            </a:lvl9pPr>
          </a:lstStyle>
          <a:p>
            <a:fld id="{00000000-1234-1234-1234-123412341234}" type="slidenum">
              <a:rPr lang="en-US" smtClean="0"/>
              <a:pPr/>
              <a:t>‹#›</a:t>
            </a:fld>
            <a:endParaRPr lang="en-US"/>
          </a:p>
        </p:txBody>
      </p:sp>
      <p:sp>
        <p:nvSpPr>
          <p:cNvPr id="104" name="Google Shape;104;g8e6a01cd38_2_0"/>
          <p:cNvSpPr txBox="1">
            <a:spLocks noGrp="1"/>
          </p:cNvSpPr>
          <p:nvPr>
            <p:ph type="title"/>
          </p:nvPr>
        </p:nvSpPr>
        <p:spPr>
          <a:xfrm>
            <a:off x="730251" y="319088"/>
            <a:ext cx="9550400" cy="563562"/>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3200" b="0" i="0" u="none" strike="noStrike" cap="none">
                <a:solidFill>
                  <a:schemeClr val="lt1"/>
                </a:solidFill>
                <a:latin typeface="Verdana"/>
                <a:ea typeface="Verdana"/>
                <a:cs typeface="Verdana"/>
                <a:sym typeface="Verdana"/>
              </a:defRPr>
            </a:lvl1pPr>
            <a:lvl2pPr marR="0" lvl="1" algn="ctr" rtl="0">
              <a:spcBef>
                <a:spcPts val="0"/>
              </a:spcBef>
              <a:spcAft>
                <a:spcPts val="0"/>
              </a:spcAft>
              <a:buSzPts val="1400"/>
              <a:buNone/>
              <a:defRPr sz="3200" b="0" i="0" u="none" strike="noStrike" cap="none">
                <a:solidFill>
                  <a:schemeClr val="lt1"/>
                </a:solidFill>
                <a:latin typeface="Verdana"/>
                <a:ea typeface="Verdana"/>
                <a:cs typeface="Verdana"/>
                <a:sym typeface="Verdana"/>
              </a:defRPr>
            </a:lvl2pPr>
            <a:lvl3pPr marR="0" lvl="2" algn="ctr" rtl="0">
              <a:spcBef>
                <a:spcPts val="0"/>
              </a:spcBef>
              <a:spcAft>
                <a:spcPts val="0"/>
              </a:spcAft>
              <a:buSzPts val="1400"/>
              <a:buNone/>
              <a:defRPr sz="3200" b="0" i="0" u="none" strike="noStrike" cap="none">
                <a:solidFill>
                  <a:schemeClr val="lt1"/>
                </a:solidFill>
                <a:latin typeface="Verdana"/>
                <a:ea typeface="Verdana"/>
                <a:cs typeface="Verdana"/>
                <a:sym typeface="Verdana"/>
              </a:defRPr>
            </a:lvl3pPr>
            <a:lvl4pPr marR="0" lvl="3" algn="ctr" rtl="0">
              <a:spcBef>
                <a:spcPts val="0"/>
              </a:spcBef>
              <a:spcAft>
                <a:spcPts val="0"/>
              </a:spcAft>
              <a:buSzPts val="1400"/>
              <a:buNone/>
              <a:defRPr sz="3200" b="0" i="0" u="none" strike="noStrike" cap="none">
                <a:solidFill>
                  <a:schemeClr val="lt1"/>
                </a:solidFill>
                <a:latin typeface="Verdana"/>
                <a:ea typeface="Verdana"/>
                <a:cs typeface="Verdana"/>
                <a:sym typeface="Verdana"/>
              </a:defRPr>
            </a:lvl4pPr>
            <a:lvl5pPr marR="0" lvl="4" algn="ctr" rtl="0">
              <a:spcBef>
                <a:spcPts val="0"/>
              </a:spcBef>
              <a:spcAft>
                <a:spcPts val="0"/>
              </a:spcAft>
              <a:buSzPts val="1400"/>
              <a:buNone/>
              <a:defRPr sz="3200" b="0" i="0" u="none" strike="noStrike" cap="none">
                <a:solidFill>
                  <a:schemeClr val="lt1"/>
                </a:solidFill>
                <a:latin typeface="Verdana"/>
                <a:ea typeface="Verdana"/>
                <a:cs typeface="Verdana"/>
                <a:sym typeface="Verdana"/>
              </a:defRPr>
            </a:lvl5pPr>
            <a:lvl6pPr marR="0" lvl="5" algn="ctr" rtl="0">
              <a:spcBef>
                <a:spcPts val="0"/>
              </a:spcBef>
              <a:spcAft>
                <a:spcPts val="0"/>
              </a:spcAft>
              <a:buSzPts val="1400"/>
              <a:buNone/>
              <a:defRPr sz="3200" b="0" i="0" u="none" strike="noStrike" cap="none">
                <a:solidFill>
                  <a:schemeClr val="lt1"/>
                </a:solidFill>
                <a:latin typeface="Verdana"/>
                <a:ea typeface="Verdana"/>
                <a:cs typeface="Verdana"/>
                <a:sym typeface="Verdana"/>
              </a:defRPr>
            </a:lvl6pPr>
            <a:lvl7pPr marR="0" lvl="6" algn="ctr" rtl="0">
              <a:spcBef>
                <a:spcPts val="0"/>
              </a:spcBef>
              <a:spcAft>
                <a:spcPts val="0"/>
              </a:spcAft>
              <a:buSzPts val="1400"/>
              <a:buNone/>
              <a:defRPr sz="3200" b="0" i="0" u="none" strike="noStrike" cap="none">
                <a:solidFill>
                  <a:schemeClr val="lt1"/>
                </a:solidFill>
                <a:latin typeface="Verdana"/>
                <a:ea typeface="Verdana"/>
                <a:cs typeface="Verdana"/>
                <a:sym typeface="Verdana"/>
              </a:defRPr>
            </a:lvl7pPr>
            <a:lvl8pPr marR="0" lvl="7" algn="ctr" rtl="0">
              <a:spcBef>
                <a:spcPts val="0"/>
              </a:spcBef>
              <a:spcAft>
                <a:spcPts val="0"/>
              </a:spcAft>
              <a:buSzPts val="1400"/>
              <a:buNone/>
              <a:defRPr sz="3200" b="0" i="0" u="none" strike="noStrike" cap="none">
                <a:solidFill>
                  <a:schemeClr val="lt1"/>
                </a:solidFill>
                <a:latin typeface="Verdana"/>
                <a:ea typeface="Verdana"/>
                <a:cs typeface="Verdana"/>
                <a:sym typeface="Verdana"/>
              </a:defRPr>
            </a:lvl8pPr>
            <a:lvl9pPr marR="0" lvl="8" algn="ctr" rtl="0">
              <a:spcBef>
                <a:spcPts val="0"/>
              </a:spcBef>
              <a:spcAft>
                <a:spcPts val="0"/>
              </a:spcAft>
              <a:buSzPts val="1400"/>
              <a:buNone/>
              <a:defRPr sz="3200" b="0" i="0" u="none" strike="noStrike" cap="none">
                <a:solidFill>
                  <a:schemeClr val="lt1"/>
                </a:solidFill>
                <a:latin typeface="Verdana"/>
                <a:ea typeface="Verdana"/>
                <a:cs typeface="Verdana"/>
                <a:sym typeface="Verdana"/>
              </a:defRPr>
            </a:lvl9pPr>
          </a:lstStyle>
          <a:p>
            <a:endParaRPr/>
          </a:p>
        </p:txBody>
      </p:sp>
      <p:pic>
        <p:nvPicPr>
          <p:cNvPr id="105" name="Google Shape;105;g8e6a01cd38_2_0"/>
          <p:cNvPicPr preferRelativeResize="0"/>
          <p:nvPr/>
        </p:nvPicPr>
        <p:blipFill rotWithShape="1">
          <a:blip r:embed="rId18">
            <a:alphaModFix/>
          </a:blip>
          <a:srcRect/>
          <a:stretch/>
        </p:blipFill>
        <p:spPr>
          <a:xfrm>
            <a:off x="10906126" y="14792"/>
            <a:ext cx="1178983" cy="1056771"/>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26.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6.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4.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26.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6.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6.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6.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7.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2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6.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6.xml"/></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6.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9.xml"/><Relationship Id="rId1" Type="http://schemas.openxmlformats.org/officeDocument/2006/relationships/slideLayout" Target="../slideLayouts/slideLayout26.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0.xml"/><Relationship Id="rId1" Type="http://schemas.openxmlformats.org/officeDocument/2006/relationships/slideLayout" Target="../slideLayouts/slideLayout26.xml"/></Relationships>
</file>

<file path=ppt/slides/_rels/slide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7.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1.xml"/><Relationship Id="rId1" Type="http://schemas.openxmlformats.org/officeDocument/2006/relationships/slideLayout" Target="../slideLayouts/slideLayout27.xml"/><Relationship Id="rId5" Type="http://schemas.openxmlformats.org/officeDocument/2006/relationships/image" Target="../media/image16.jpg"/><Relationship Id="rId4" Type="http://schemas.openxmlformats.org/officeDocument/2006/relationships/image" Target="../media/image15.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7.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2.xml"/><Relationship Id="rId1" Type="http://schemas.openxmlformats.org/officeDocument/2006/relationships/slideLayout" Target="../slideLayouts/slideLayout28.xml"/><Relationship Id="rId4" Type="http://schemas.openxmlformats.org/officeDocument/2006/relationships/image" Target="../media/image1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6.xml"/></Relationships>
</file>

<file path=ppt/slides/_rels/slide30.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6.xml"/></Relationships>
</file>

<file path=ppt/slides/_rels/slide3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6.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6.xml"/></Relationships>
</file>

<file path=ppt/slides/_rels/slide44.xml.rels><?xml version="1.0" encoding="UTF-8" standalone="yes"?>
<Relationships xmlns="http://schemas.openxmlformats.org/package/2006/relationships"><Relationship Id="rId3" Type="http://schemas.openxmlformats.org/officeDocument/2006/relationships/hyperlink" Target="http://developer.android.com/reference/classes.html" TargetMode="External"/><Relationship Id="rId2" Type="http://schemas.openxmlformats.org/officeDocument/2006/relationships/notesSlide" Target="../notesSlides/notesSlide30.xml"/><Relationship Id="rId1" Type="http://schemas.openxmlformats.org/officeDocument/2006/relationships/slideLayout" Target="../slideLayouts/slideLayout26.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6.xml"/></Relationships>
</file>

<file path=ppt/slides/_rels/slide46.xml.rels><?xml version="1.0" encoding="UTF-8" standalone="yes"?>
<Relationships xmlns="http://schemas.openxmlformats.org/package/2006/relationships"><Relationship Id="rId3" Type="http://schemas.openxmlformats.org/officeDocument/2006/relationships/hyperlink" Target="http://developer.android.com/training/index.html" TargetMode="External"/><Relationship Id="rId2" Type="http://schemas.openxmlformats.org/officeDocument/2006/relationships/hyperlink" Target="http://developer.android.com/sdk/index.html" TargetMode="External"/><Relationship Id="rId1" Type="http://schemas.openxmlformats.org/officeDocument/2006/relationships/slideLayout" Target="../slideLayouts/slideLayout26.xml"/><Relationship Id="rId6" Type="http://schemas.openxmlformats.org/officeDocument/2006/relationships/hyperlink" Target="http://www.android.com/" TargetMode="External"/><Relationship Id="rId5" Type="http://schemas.openxmlformats.org/officeDocument/2006/relationships/hyperlink" Target="http://www.openhandsetalliance.com/" TargetMode="External"/><Relationship Id="rId4" Type="http://schemas.openxmlformats.org/officeDocument/2006/relationships/hyperlink" Target="http://www.tutorialspoint.com/android/index.htm" TargetMode="Externa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6.xml"/></Relationships>
</file>

<file path=ppt/slides/_rels/slide48.xml.rels><?xml version="1.0" encoding="UTF-8" standalone="yes"?>
<Relationships xmlns="http://schemas.openxmlformats.org/package/2006/relationships"><Relationship Id="rId3" Type="http://schemas.openxmlformats.org/officeDocument/2006/relationships/hyperlink" Target="https://www.educba.com/java-vs-javascript/" TargetMode="External"/><Relationship Id="rId2" Type="http://schemas.openxmlformats.org/officeDocument/2006/relationships/notesSlide" Target="../notesSlides/notesSlide33.xml"/><Relationship Id="rId1" Type="http://schemas.openxmlformats.org/officeDocument/2006/relationships/slideLayout" Target="../slideLayouts/slideLayout26.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6.xml"/></Relationships>
</file>

<file path=ppt/slides/_rels/slide5.xml.rels><?xml version="1.0" encoding="UTF-8" standalone="yes"?>
<Relationships xmlns="http://schemas.openxmlformats.org/package/2006/relationships"><Relationship Id="rId3" Type="http://schemas.openxmlformats.org/officeDocument/2006/relationships/hyperlink" Target="https://en.wikipedia.org/wiki/Google_Play" TargetMode="External"/><Relationship Id="rId2" Type="http://schemas.openxmlformats.org/officeDocument/2006/relationships/notesSlide" Target="../notesSlides/notesSlide5.xml"/><Relationship Id="rId1" Type="http://schemas.openxmlformats.org/officeDocument/2006/relationships/slideLayout" Target="../slideLayouts/slideLayout26.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6.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6.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6.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6.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6.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6.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6.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6.xml"/></Relationships>
</file>

<file path=ppt/slides/_rels/slide58.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43.xml"/><Relationship Id="rId1" Type="http://schemas.openxmlformats.org/officeDocument/2006/relationships/slideLayout" Target="../slideLayouts/slideLayout14.xml"/><Relationship Id="rId4" Type="http://schemas.openxmlformats.org/officeDocument/2006/relationships/image" Target="../media/image23.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g8e6a01cd38_2_95"/>
          <p:cNvSpPr txBox="1">
            <a:spLocks noGrp="1"/>
          </p:cNvSpPr>
          <p:nvPr>
            <p:ph type="ctrTitle"/>
          </p:nvPr>
        </p:nvSpPr>
        <p:spPr>
          <a:xfrm>
            <a:off x="3249188" y="549167"/>
            <a:ext cx="7848600" cy="1795463"/>
          </a:xfrm>
          <a:prstGeom prst="rect">
            <a:avLst/>
          </a:prstGeom>
          <a:noFill/>
          <a:ln>
            <a:noFill/>
          </a:ln>
        </p:spPr>
        <p:txBody>
          <a:bodyPr spcFirstLastPara="1" wrap="square" lIns="91425" tIns="45700" rIns="91425" bIns="45700" anchor="ctr" anchorCtr="0">
            <a:noAutofit/>
          </a:bodyPr>
          <a:lstStyle/>
          <a:p>
            <a:pPr algn="ctr"/>
            <a:r>
              <a:rPr lang="en-US" sz="3200" dirty="0">
                <a:solidFill>
                  <a:srgbClr val="FF0000"/>
                </a:solidFill>
              </a:rPr>
              <a:t>NHẬP MÔN ỨNG DỤNG DI ĐỘNG</a:t>
            </a:r>
            <a:endParaRPr sz="3200" dirty="0">
              <a:solidFill>
                <a:srgbClr val="FF0000"/>
              </a:solidFill>
            </a:endParaRPr>
          </a:p>
        </p:txBody>
      </p:sp>
      <p:sp>
        <p:nvSpPr>
          <p:cNvPr id="195" name="Google Shape;195;g8e6a01cd38_2_95"/>
          <p:cNvSpPr/>
          <p:nvPr/>
        </p:nvSpPr>
        <p:spPr>
          <a:xfrm>
            <a:off x="4191000" y="6019800"/>
            <a:ext cx="4724400" cy="457200"/>
          </a:xfrm>
          <a:prstGeom prst="rect">
            <a:avLst/>
          </a:prstGeom>
          <a:noFill/>
          <a:ln>
            <a:noFill/>
          </a:ln>
        </p:spPr>
        <p:txBody>
          <a:bodyPr spcFirstLastPara="1" wrap="square" lIns="91425" tIns="45700" rIns="91425" bIns="45700" anchor="t" anchorCtr="0">
            <a:noAutofit/>
          </a:bodyPr>
          <a:lstStyle/>
          <a:p>
            <a:pPr algn="ctr">
              <a:buClr>
                <a:schemeClr val="lt1"/>
              </a:buClr>
              <a:buSzPts val="2000"/>
            </a:pPr>
            <a:r>
              <a:rPr lang="en-US" sz="2000" b="1" dirty="0">
                <a:solidFill>
                  <a:schemeClr val="lt1"/>
                </a:solidFill>
              </a:rPr>
              <a:t>GVGD: </a:t>
            </a:r>
            <a:r>
              <a:rPr lang="en-US" sz="2000" b="1" dirty="0" err="1">
                <a:solidFill>
                  <a:schemeClr val="lt1"/>
                </a:solidFill>
              </a:rPr>
              <a:t>ThS</a:t>
            </a:r>
            <a:r>
              <a:rPr lang="en-US" sz="2000" b="1" dirty="0">
                <a:solidFill>
                  <a:schemeClr val="lt1"/>
                </a:solidFill>
              </a:rPr>
              <a:t>. Huỳnh Tuấn Anh</a:t>
            </a:r>
            <a:endParaRPr dirty="0"/>
          </a:p>
          <a:p>
            <a:pPr algn="ctr">
              <a:spcBef>
                <a:spcPts val="400"/>
              </a:spcBef>
              <a:buClr>
                <a:schemeClr val="dk1"/>
              </a:buClr>
              <a:buSzPts val="2000"/>
            </a:pPr>
            <a:endParaRPr sz="2000" b="1" dirty="0">
              <a:solidFill>
                <a:schemeClr val="lt1"/>
              </a:solidFill>
            </a:endParaRPr>
          </a:p>
        </p:txBody>
      </p:sp>
      <p:sp>
        <p:nvSpPr>
          <p:cNvPr id="196" name="Google Shape;196;g8e6a01cd38_2_95"/>
          <p:cNvSpPr txBox="1"/>
          <p:nvPr/>
        </p:nvSpPr>
        <p:spPr>
          <a:xfrm>
            <a:off x="2462239" y="2241333"/>
            <a:ext cx="8805041" cy="2086301"/>
          </a:xfrm>
          <a:prstGeom prst="rect">
            <a:avLst/>
          </a:prstGeom>
          <a:noFill/>
          <a:ln>
            <a:noFill/>
          </a:ln>
        </p:spPr>
        <p:txBody>
          <a:bodyPr spcFirstLastPara="1" wrap="square" lIns="91425" tIns="45700" rIns="91425" bIns="45700" anchor="ctr" anchorCtr="0">
            <a:noAutofit/>
          </a:bodyPr>
          <a:lstStyle/>
          <a:p>
            <a:pPr algn="ctr"/>
            <a:r>
              <a:rPr lang="en-US" sz="4000" b="1">
                <a:solidFill>
                  <a:srgbClr val="35558D"/>
                </a:solidFill>
                <a:latin typeface="Verdana"/>
                <a:ea typeface="Verdana"/>
                <a:cs typeface="Verdana"/>
                <a:sym typeface="Verdana"/>
              </a:rPr>
              <a:t>BUỔI 3</a:t>
            </a:r>
            <a:br>
              <a:rPr lang="en-US" sz="4000" b="1" dirty="0">
                <a:solidFill>
                  <a:srgbClr val="35558D"/>
                </a:solidFill>
                <a:latin typeface="Verdana"/>
                <a:ea typeface="Verdana"/>
                <a:cs typeface="Verdana"/>
                <a:sym typeface="Verdana"/>
              </a:rPr>
            </a:br>
            <a:r>
              <a:rPr lang="en-US" sz="4000" b="1" dirty="0">
                <a:solidFill>
                  <a:srgbClr val="35558D"/>
                </a:solidFill>
                <a:latin typeface="Verdana"/>
                <a:ea typeface="Verdana"/>
                <a:cs typeface="Verdana"/>
                <a:sym typeface="Verdana"/>
              </a:rPr>
              <a:t>PHÁT TRIỂN ỨNG DỤNG DI ĐỘNG NATIVE ANDROID</a:t>
            </a:r>
            <a:endParaRPr sz="4000" b="1" dirty="0">
              <a:solidFill>
                <a:srgbClr val="35558D"/>
              </a:solidFill>
              <a:latin typeface="Verdana"/>
              <a:ea typeface="Verdana"/>
              <a:cs typeface="Verdana"/>
              <a:sym typeface="Verdana"/>
            </a:endParaRPr>
          </a:p>
        </p:txBody>
      </p:sp>
    </p:spTree>
    <p:extLst>
      <p:ext uri="{BB962C8B-B14F-4D97-AF65-F5344CB8AC3E}">
        <p14:creationId xmlns:p14="http://schemas.microsoft.com/office/powerpoint/2010/main" val="257514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28826"/>
            <a:ext cx="9944100" cy="861774"/>
          </a:xfrm>
        </p:spPr>
        <p:txBody>
          <a:bodyPr/>
          <a:lstStyle/>
          <a:p>
            <a:r>
              <a:rPr lang="en-US" dirty="0"/>
              <a:t>1.1 Android OS - The World’s Leading Mobile OS</a:t>
            </a:r>
          </a:p>
        </p:txBody>
      </p:sp>
      <p:sp>
        <p:nvSpPr>
          <p:cNvPr id="5" name="Slide Number Placeholder 4"/>
          <p:cNvSpPr>
            <a:spLocks noGrp="1"/>
          </p:cNvSpPr>
          <p:nvPr>
            <p:ph type="sldNum" sz="quarter" idx="7"/>
          </p:nvPr>
        </p:nvSpPr>
        <p:spPr/>
        <p:txBody>
          <a:bodyPr/>
          <a:lstStyle/>
          <a:p>
            <a:pPr marL="25400">
              <a:lnSpc>
                <a:spcPts val="1310"/>
              </a:lnSpc>
            </a:pPr>
            <a:fld id="{81D60167-4931-47E6-BA6A-407CBD079E47}" type="slidenum">
              <a:rPr lang="en-US" spc="-5"/>
              <a:pPr marL="25400">
                <a:lnSpc>
                  <a:spcPts val="1310"/>
                </a:lnSpc>
              </a:pPr>
              <a:t>10</a:t>
            </a:fld>
            <a:endParaRPr lang="en-US" spc="-5" dirty="0"/>
          </a:p>
        </p:txBody>
      </p:sp>
      <p:sp>
        <p:nvSpPr>
          <p:cNvPr id="7" name="Text Placeholder 6">
            <a:extLst>
              <a:ext uri="{FF2B5EF4-FFF2-40B4-BE49-F238E27FC236}">
                <a16:creationId xmlns:a16="http://schemas.microsoft.com/office/drawing/2014/main" id="{03C7AD92-2301-4E39-A64F-70BC0313A665}"/>
              </a:ext>
            </a:extLst>
          </p:cNvPr>
          <p:cNvSpPr>
            <a:spLocks noGrp="1"/>
          </p:cNvSpPr>
          <p:nvPr>
            <p:ph type="body" idx="1"/>
          </p:nvPr>
        </p:nvSpPr>
        <p:spPr/>
        <p:txBody>
          <a:bodyPr/>
          <a:lstStyle/>
          <a:p>
            <a:endParaRPr lang="en-US"/>
          </a:p>
        </p:txBody>
      </p:sp>
      <p:pic>
        <p:nvPicPr>
          <p:cNvPr id="11" name="Picture 10">
            <a:extLst>
              <a:ext uri="{FF2B5EF4-FFF2-40B4-BE49-F238E27FC236}">
                <a16:creationId xmlns:a16="http://schemas.microsoft.com/office/drawing/2014/main" id="{DFB1B681-1CD8-4E82-B152-BDC2C468BBBC}"/>
              </a:ext>
            </a:extLst>
          </p:cNvPr>
          <p:cNvPicPr>
            <a:picLocks noChangeAspect="1"/>
          </p:cNvPicPr>
          <p:nvPr/>
        </p:nvPicPr>
        <p:blipFill>
          <a:blip r:embed="rId3"/>
          <a:stretch>
            <a:fillRect/>
          </a:stretch>
        </p:blipFill>
        <p:spPr>
          <a:xfrm>
            <a:off x="1442529" y="958452"/>
            <a:ext cx="9464010" cy="5366148"/>
          </a:xfrm>
          <a:prstGeom prst="rect">
            <a:avLst/>
          </a:prstGeom>
        </p:spPr>
      </p:pic>
    </p:spTree>
    <p:extLst>
      <p:ext uri="{BB962C8B-B14F-4D97-AF65-F5344CB8AC3E}">
        <p14:creationId xmlns:p14="http://schemas.microsoft.com/office/powerpoint/2010/main" val="10972939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28826"/>
            <a:ext cx="9944100" cy="861774"/>
          </a:xfrm>
        </p:spPr>
        <p:txBody>
          <a:bodyPr/>
          <a:lstStyle/>
          <a:p>
            <a:r>
              <a:rPr lang="en-US" dirty="0"/>
              <a:t>1.1 Android OS - The World’s Leading Mobile OS</a:t>
            </a:r>
          </a:p>
        </p:txBody>
      </p:sp>
      <p:sp>
        <p:nvSpPr>
          <p:cNvPr id="5" name="Slide Number Placeholder 4"/>
          <p:cNvSpPr>
            <a:spLocks noGrp="1"/>
          </p:cNvSpPr>
          <p:nvPr>
            <p:ph type="sldNum" sz="quarter" idx="7"/>
          </p:nvPr>
        </p:nvSpPr>
        <p:spPr/>
        <p:txBody>
          <a:bodyPr/>
          <a:lstStyle/>
          <a:p>
            <a:pPr marL="25400">
              <a:lnSpc>
                <a:spcPts val="1310"/>
              </a:lnSpc>
            </a:pPr>
            <a:fld id="{81D60167-4931-47E6-BA6A-407CBD079E47}" type="slidenum">
              <a:rPr lang="en-US" spc="-5"/>
              <a:pPr marL="25400">
                <a:lnSpc>
                  <a:spcPts val="1310"/>
                </a:lnSpc>
              </a:pPr>
              <a:t>11</a:t>
            </a:fld>
            <a:endParaRPr lang="en-US" spc="-5" dirty="0"/>
          </a:p>
        </p:txBody>
      </p:sp>
      <p:pic>
        <p:nvPicPr>
          <p:cNvPr id="3" name="bandicam 2020-09-29 12-03-03-805">
            <a:hlinkClick r:id="" action="ppaction://media"/>
            <a:extLst>
              <a:ext uri="{FF2B5EF4-FFF2-40B4-BE49-F238E27FC236}">
                <a16:creationId xmlns:a16="http://schemas.microsoft.com/office/drawing/2014/main" id="{9DF3AE4A-138B-4B76-A89F-34048FE6A6FC}"/>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33401" y="1106824"/>
            <a:ext cx="10920412" cy="5149181"/>
          </a:xfrm>
          <a:prstGeom prst="rect">
            <a:avLst/>
          </a:prstGeom>
        </p:spPr>
      </p:pic>
    </p:spTree>
    <p:extLst>
      <p:ext uri="{BB962C8B-B14F-4D97-AF65-F5344CB8AC3E}">
        <p14:creationId xmlns:p14="http://schemas.microsoft.com/office/powerpoint/2010/main" val="2918636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843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28826"/>
            <a:ext cx="9944100" cy="861774"/>
          </a:xfrm>
        </p:spPr>
        <p:txBody>
          <a:bodyPr/>
          <a:lstStyle/>
          <a:p>
            <a:r>
              <a:rPr lang="en-US" dirty="0"/>
              <a:t>1.1 Android OS - The World’s Leading Mobile OS</a:t>
            </a:r>
          </a:p>
        </p:txBody>
      </p:sp>
      <p:sp>
        <p:nvSpPr>
          <p:cNvPr id="5" name="Slide Number Placeholder 4"/>
          <p:cNvSpPr>
            <a:spLocks noGrp="1"/>
          </p:cNvSpPr>
          <p:nvPr>
            <p:ph type="sldNum" sz="quarter" idx="7"/>
          </p:nvPr>
        </p:nvSpPr>
        <p:spPr/>
        <p:txBody>
          <a:bodyPr/>
          <a:lstStyle/>
          <a:p>
            <a:pPr marL="25400">
              <a:lnSpc>
                <a:spcPts val="1310"/>
              </a:lnSpc>
            </a:pPr>
            <a:fld id="{81D60167-4931-47E6-BA6A-407CBD079E47}" type="slidenum">
              <a:rPr lang="en-US" spc="-5"/>
              <a:pPr marL="25400">
                <a:lnSpc>
                  <a:spcPts val="1310"/>
                </a:lnSpc>
              </a:pPr>
              <a:t>12</a:t>
            </a:fld>
            <a:endParaRPr lang="en-US" spc="-5" dirty="0"/>
          </a:p>
        </p:txBody>
      </p:sp>
      <p:pic>
        <p:nvPicPr>
          <p:cNvPr id="6" name="Picture 5">
            <a:extLst>
              <a:ext uri="{FF2B5EF4-FFF2-40B4-BE49-F238E27FC236}">
                <a16:creationId xmlns:a16="http://schemas.microsoft.com/office/drawing/2014/main" id="{E2F2FDDA-CA6F-4DF0-A333-AAEC4027570D}"/>
              </a:ext>
            </a:extLst>
          </p:cNvPr>
          <p:cNvPicPr>
            <a:picLocks noChangeAspect="1"/>
          </p:cNvPicPr>
          <p:nvPr/>
        </p:nvPicPr>
        <p:blipFill>
          <a:blip r:embed="rId3"/>
          <a:stretch>
            <a:fillRect/>
          </a:stretch>
        </p:blipFill>
        <p:spPr>
          <a:xfrm>
            <a:off x="909972" y="990600"/>
            <a:ext cx="10204495" cy="5392808"/>
          </a:xfrm>
          <a:prstGeom prst="rect">
            <a:avLst/>
          </a:prstGeom>
        </p:spPr>
      </p:pic>
    </p:spTree>
    <p:extLst>
      <p:ext uri="{BB962C8B-B14F-4D97-AF65-F5344CB8AC3E}">
        <p14:creationId xmlns:p14="http://schemas.microsoft.com/office/powerpoint/2010/main" val="11638191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28826"/>
            <a:ext cx="9944100" cy="861774"/>
          </a:xfrm>
        </p:spPr>
        <p:txBody>
          <a:bodyPr/>
          <a:lstStyle/>
          <a:p>
            <a:r>
              <a:rPr lang="en-US" dirty="0"/>
              <a:t>1.1 Android OS - The World’s Leading Mobile OS</a:t>
            </a:r>
          </a:p>
        </p:txBody>
      </p:sp>
      <p:sp>
        <p:nvSpPr>
          <p:cNvPr id="5" name="Slide Number Placeholder 4"/>
          <p:cNvSpPr>
            <a:spLocks noGrp="1"/>
          </p:cNvSpPr>
          <p:nvPr>
            <p:ph type="sldNum" sz="quarter" idx="7"/>
          </p:nvPr>
        </p:nvSpPr>
        <p:spPr/>
        <p:txBody>
          <a:bodyPr/>
          <a:lstStyle/>
          <a:p>
            <a:pPr marL="25400">
              <a:lnSpc>
                <a:spcPts val="1310"/>
              </a:lnSpc>
            </a:pPr>
            <a:fld id="{81D60167-4931-47E6-BA6A-407CBD079E47}" type="slidenum">
              <a:rPr lang="en-US" spc="-5"/>
              <a:pPr marL="25400">
                <a:lnSpc>
                  <a:spcPts val="1310"/>
                </a:lnSpc>
              </a:pPr>
              <a:t>13</a:t>
            </a:fld>
            <a:endParaRPr lang="en-US" spc="-5" dirty="0"/>
          </a:p>
        </p:txBody>
      </p:sp>
      <p:pic>
        <p:nvPicPr>
          <p:cNvPr id="3" name="bandicam 2020-09-29 12-15-47-730">
            <a:hlinkClick r:id="" action="ppaction://media"/>
            <a:extLst>
              <a:ext uri="{FF2B5EF4-FFF2-40B4-BE49-F238E27FC236}">
                <a16:creationId xmlns:a16="http://schemas.microsoft.com/office/drawing/2014/main" id="{9DB087A4-FD57-413C-998B-D7E6B99259AD}"/>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84369" y="1144013"/>
            <a:ext cx="10823262" cy="5103374"/>
          </a:xfrm>
          <a:prstGeom prst="rect">
            <a:avLst/>
          </a:prstGeom>
        </p:spPr>
      </p:pic>
    </p:spTree>
    <p:extLst>
      <p:ext uri="{BB962C8B-B14F-4D97-AF65-F5344CB8AC3E}">
        <p14:creationId xmlns:p14="http://schemas.microsoft.com/office/powerpoint/2010/main" val="812103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943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28826"/>
            <a:ext cx="9944100" cy="861774"/>
          </a:xfrm>
        </p:spPr>
        <p:txBody>
          <a:bodyPr/>
          <a:lstStyle/>
          <a:p>
            <a:r>
              <a:rPr lang="en-US" dirty="0"/>
              <a:t>1.1 Android OS - The World’s Leading Mobile OS</a:t>
            </a:r>
          </a:p>
        </p:txBody>
      </p:sp>
      <p:sp>
        <p:nvSpPr>
          <p:cNvPr id="5" name="Slide Number Placeholder 4"/>
          <p:cNvSpPr>
            <a:spLocks noGrp="1"/>
          </p:cNvSpPr>
          <p:nvPr>
            <p:ph type="sldNum" sz="quarter" idx="7"/>
          </p:nvPr>
        </p:nvSpPr>
        <p:spPr/>
        <p:txBody>
          <a:bodyPr/>
          <a:lstStyle/>
          <a:p>
            <a:pPr marL="25400">
              <a:lnSpc>
                <a:spcPts val="1310"/>
              </a:lnSpc>
            </a:pPr>
            <a:fld id="{81D60167-4931-47E6-BA6A-407CBD079E47}" type="slidenum">
              <a:rPr lang="en-US" spc="-5"/>
              <a:pPr marL="25400">
                <a:lnSpc>
                  <a:spcPts val="1310"/>
                </a:lnSpc>
              </a:pPr>
              <a:t>14</a:t>
            </a:fld>
            <a:endParaRPr lang="en-US" spc="-5" dirty="0"/>
          </a:p>
        </p:txBody>
      </p:sp>
      <p:pic>
        <p:nvPicPr>
          <p:cNvPr id="6" name="bandicam 2020-09-29 12-38-24-885">
            <a:hlinkClick r:id="" action="ppaction://media"/>
            <a:extLst>
              <a:ext uri="{FF2B5EF4-FFF2-40B4-BE49-F238E27FC236}">
                <a16:creationId xmlns:a16="http://schemas.microsoft.com/office/drawing/2014/main" id="{0725AA58-FD56-4278-AD90-C84F00B848B5}"/>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09600" y="1107905"/>
            <a:ext cx="10590727" cy="5161304"/>
          </a:xfrm>
          <a:prstGeom prst="rect">
            <a:avLst/>
          </a:prstGeom>
        </p:spPr>
      </p:pic>
    </p:spTree>
    <p:extLst>
      <p:ext uri="{BB962C8B-B14F-4D97-AF65-F5344CB8AC3E}">
        <p14:creationId xmlns:p14="http://schemas.microsoft.com/office/powerpoint/2010/main" val="11516364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767"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7"/>
          </p:nvPr>
        </p:nvSpPr>
        <p:spPr/>
        <p:txBody>
          <a:bodyPr/>
          <a:lstStyle/>
          <a:p>
            <a:pPr marL="25400">
              <a:lnSpc>
                <a:spcPts val="1310"/>
              </a:lnSpc>
            </a:pPr>
            <a:fld id="{81D60167-4931-47E6-BA6A-407CBD079E47}" type="slidenum">
              <a:rPr lang="en-US" spc="-5"/>
              <a:pPr marL="25400">
                <a:lnSpc>
                  <a:spcPts val="1310"/>
                </a:lnSpc>
              </a:pPr>
              <a:t>15</a:t>
            </a:fld>
            <a:endParaRPr lang="en-US" spc="-5" dirty="0"/>
          </a:p>
        </p:txBody>
      </p:sp>
      <p:sp>
        <p:nvSpPr>
          <p:cNvPr id="7" name="Text Placeholder 6">
            <a:extLst>
              <a:ext uri="{FF2B5EF4-FFF2-40B4-BE49-F238E27FC236}">
                <a16:creationId xmlns:a16="http://schemas.microsoft.com/office/drawing/2014/main" id="{03C7AD92-2301-4E39-A64F-70BC0313A665}"/>
              </a:ext>
            </a:extLst>
          </p:cNvPr>
          <p:cNvSpPr>
            <a:spLocks noGrp="1"/>
          </p:cNvSpPr>
          <p:nvPr>
            <p:ph type="body" idx="1"/>
          </p:nvPr>
        </p:nvSpPr>
        <p:spPr/>
        <p:txBody>
          <a:bodyPr/>
          <a:lstStyle/>
          <a:p>
            <a:endParaRPr lang="en-US"/>
          </a:p>
        </p:txBody>
      </p:sp>
      <p:pic>
        <p:nvPicPr>
          <p:cNvPr id="6" name="Picture 5">
            <a:extLst>
              <a:ext uri="{FF2B5EF4-FFF2-40B4-BE49-F238E27FC236}">
                <a16:creationId xmlns:a16="http://schemas.microsoft.com/office/drawing/2014/main" id="{160E65AA-128A-4A67-BF8F-5824A9B679CF}"/>
              </a:ext>
            </a:extLst>
          </p:cNvPr>
          <p:cNvPicPr>
            <a:picLocks noChangeAspect="1"/>
          </p:cNvPicPr>
          <p:nvPr/>
        </p:nvPicPr>
        <p:blipFill>
          <a:blip r:embed="rId3"/>
          <a:stretch>
            <a:fillRect/>
          </a:stretch>
        </p:blipFill>
        <p:spPr>
          <a:xfrm>
            <a:off x="4541561" y="1280157"/>
            <a:ext cx="2790825" cy="5211925"/>
          </a:xfrm>
          <a:prstGeom prst="rect">
            <a:avLst/>
          </a:prstGeom>
        </p:spPr>
      </p:pic>
      <p:sp>
        <p:nvSpPr>
          <p:cNvPr id="10" name="Title 1">
            <a:extLst>
              <a:ext uri="{FF2B5EF4-FFF2-40B4-BE49-F238E27FC236}">
                <a16:creationId xmlns:a16="http://schemas.microsoft.com/office/drawing/2014/main" id="{987C4536-AA95-4C6E-A065-D08CA90F4E0B}"/>
              </a:ext>
            </a:extLst>
          </p:cNvPr>
          <p:cNvSpPr>
            <a:spLocks noGrp="1"/>
          </p:cNvSpPr>
          <p:nvPr>
            <p:ph type="title"/>
          </p:nvPr>
        </p:nvSpPr>
        <p:spPr>
          <a:xfrm>
            <a:off x="609600" y="128826"/>
            <a:ext cx="9944100" cy="861774"/>
          </a:xfrm>
        </p:spPr>
        <p:txBody>
          <a:bodyPr/>
          <a:lstStyle/>
          <a:p>
            <a:r>
              <a:rPr lang="en-US" dirty="0"/>
              <a:t>1.1 Android OS - The World’s Leading Mobile OS</a:t>
            </a:r>
          </a:p>
        </p:txBody>
      </p:sp>
    </p:spTree>
    <p:extLst>
      <p:ext uri="{BB962C8B-B14F-4D97-AF65-F5344CB8AC3E}">
        <p14:creationId xmlns:p14="http://schemas.microsoft.com/office/powerpoint/2010/main" val="28432472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2073588" y="1271016"/>
            <a:ext cx="8044825" cy="276999"/>
          </a:xfrm>
        </p:spPr>
        <p:txBody>
          <a:bodyPr/>
          <a:lstStyle/>
          <a:p>
            <a:endParaRPr lang="en-US" dirty="0"/>
          </a:p>
        </p:txBody>
      </p:sp>
      <p:sp>
        <p:nvSpPr>
          <p:cNvPr id="5" name="Slide Number Placeholder 4"/>
          <p:cNvSpPr>
            <a:spLocks noGrp="1"/>
          </p:cNvSpPr>
          <p:nvPr>
            <p:ph type="sldNum" sz="quarter" idx="7"/>
          </p:nvPr>
        </p:nvSpPr>
        <p:spPr/>
        <p:txBody>
          <a:bodyPr/>
          <a:lstStyle/>
          <a:p>
            <a:pPr marL="25400">
              <a:lnSpc>
                <a:spcPts val="1310"/>
              </a:lnSpc>
            </a:pPr>
            <a:fld id="{81D60167-4931-47E6-BA6A-407CBD079E47}" type="slidenum">
              <a:rPr lang="en-US" spc="-5"/>
              <a:pPr marL="25400">
                <a:lnSpc>
                  <a:spcPts val="1310"/>
                </a:lnSpc>
              </a:pPr>
              <a:t>16</a:t>
            </a:fld>
            <a:endParaRPr lang="en-US" spc="-5" dirty="0"/>
          </a:p>
        </p:txBody>
      </p:sp>
      <p:graphicFrame>
        <p:nvGraphicFramePr>
          <p:cNvPr id="6" name="Table 5"/>
          <p:cNvGraphicFramePr>
            <a:graphicFrameLocks noGrp="1"/>
          </p:cNvGraphicFramePr>
          <p:nvPr/>
        </p:nvGraphicFramePr>
        <p:xfrm>
          <a:off x="1828800" y="1397000"/>
          <a:ext cx="8737598" cy="5064760"/>
        </p:xfrm>
        <a:graphic>
          <a:graphicData uri="http://schemas.openxmlformats.org/drawingml/2006/table">
            <a:tbl>
              <a:tblPr firstRow="1" bandRow="1">
                <a:tableStyleId>{5C22544A-7EE6-4342-B048-85BDC9FD1C3A}</a:tableStyleId>
              </a:tblPr>
              <a:tblGrid>
                <a:gridCol w="4368799">
                  <a:extLst>
                    <a:ext uri="{9D8B030D-6E8A-4147-A177-3AD203B41FA5}">
                      <a16:colId xmlns:a16="http://schemas.microsoft.com/office/drawing/2014/main" val="3048142075"/>
                    </a:ext>
                  </a:extLst>
                </a:gridCol>
                <a:gridCol w="4368799">
                  <a:extLst>
                    <a:ext uri="{9D8B030D-6E8A-4147-A177-3AD203B41FA5}">
                      <a16:colId xmlns:a16="http://schemas.microsoft.com/office/drawing/2014/main" val="2349800448"/>
                    </a:ext>
                  </a:extLst>
                </a:gridCol>
              </a:tblGrid>
              <a:tr h="370840">
                <a:tc>
                  <a:txBody>
                    <a:bodyPr/>
                    <a:lstStyle/>
                    <a:p>
                      <a:r>
                        <a:rPr lang="en-US" sz="1800" b="0" i="0" u="none" strike="noStrike" baseline="0" dirty="0">
                          <a:solidFill>
                            <a:schemeClr val="lt1"/>
                          </a:solidFill>
                          <a:latin typeface="+mn-lt"/>
                          <a:ea typeface="+mn-ea"/>
                          <a:cs typeface="+mn-cs"/>
                        </a:rPr>
                        <a:t>Google Play category</a:t>
                      </a:r>
                      <a:endParaRPr lang="en-US" dirty="0"/>
                    </a:p>
                  </a:txBody>
                  <a:tcPr/>
                </a:tc>
                <a:tc>
                  <a:txBody>
                    <a:bodyPr/>
                    <a:lstStyle/>
                    <a:p>
                      <a:r>
                        <a:rPr lang="en-US" sz="1800" b="0" i="0" u="none" strike="noStrike" baseline="0" dirty="0">
                          <a:solidFill>
                            <a:schemeClr val="lt1"/>
                          </a:solidFill>
                          <a:latin typeface="+mn-lt"/>
                          <a:ea typeface="+mn-ea"/>
                          <a:cs typeface="+mn-cs"/>
                        </a:rPr>
                        <a:t>Some popular apps in the category</a:t>
                      </a:r>
                      <a:endParaRPr lang="en-US" dirty="0"/>
                    </a:p>
                  </a:txBody>
                  <a:tcPr/>
                </a:tc>
                <a:extLst>
                  <a:ext uri="{0D108BD9-81ED-4DB2-BD59-A6C34878D82A}">
                    <a16:rowId xmlns:a16="http://schemas.microsoft.com/office/drawing/2014/main" val="2244163060"/>
                  </a:ext>
                </a:extLst>
              </a:tr>
              <a:tr h="370840">
                <a:tc>
                  <a:txBody>
                    <a:bodyPr/>
                    <a:lstStyle/>
                    <a:p>
                      <a:r>
                        <a:rPr lang="en-US" sz="1800" b="0" i="0" u="none" strike="noStrike" baseline="0" dirty="0">
                          <a:solidFill>
                            <a:schemeClr val="dk1"/>
                          </a:solidFill>
                          <a:latin typeface="+mn-lt"/>
                          <a:ea typeface="+mn-ea"/>
                          <a:cs typeface="+mn-cs"/>
                        </a:rPr>
                        <a:t>Books and Reference</a:t>
                      </a:r>
                    </a:p>
                    <a:p>
                      <a:endParaRPr lang="en-US" sz="1800" b="0" i="0" u="none" strike="noStrike" baseline="0" dirty="0">
                        <a:solidFill>
                          <a:schemeClr val="dk1"/>
                        </a:solidFill>
                        <a:latin typeface="+mn-lt"/>
                        <a:ea typeface="+mn-ea"/>
                        <a:cs typeface="+mn-cs"/>
                      </a:endParaRPr>
                    </a:p>
                    <a:p>
                      <a:r>
                        <a:rPr lang="en-US" sz="1800" b="0" i="0" u="none" strike="noStrike" baseline="0" dirty="0">
                          <a:solidFill>
                            <a:schemeClr val="dk1"/>
                          </a:solidFill>
                          <a:latin typeface="+mn-lt"/>
                          <a:ea typeface="+mn-ea"/>
                          <a:cs typeface="+mn-cs"/>
                        </a:rPr>
                        <a:t>Business</a:t>
                      </a:r>
                    </a:p>
                    <a:p>
                      <a:endParaRPr lang="en-US" sz="1800" b="0" i="0" u="none" strike="noStrike" baseline="0" dirty="0">
                        <a:solidFill>
                          <a:schemeClr val="dk1"/>
                        </a:solidFill>
                        <a:latin typeface="+mn-lt"/>
                        <a:ea typeface="+mn-ea"/>
                        <a:cs typeface="+mn-cs"/>
                      </a:endParaRPr>
                    </a:p>
                    <a:p>
                      <a:r>
                        <a:rPr lang="en-US" sz="1800" b="0" i="0" u="none" strike="noStrike" baseline="0" dirty="0">
                          <a:solidFill>
                            <a:schemeClr val="dk1"/>
                          </a:solidFill>
                          <a:latin typeface="+mn-lt"/>
                          <a:ea typeface="+mn-ea"/>
                          <a:cs typeface="+mn-cs"/>
                        </a:rPr>
                        <a:t>Communication</a:t>
                      </a:r>
                      <a:br>
                        <a:rPr lang="en-US" sz="1800" b="0" i="0" u="none" strike="noStrike" baseline="0" dirty="0">
                          <a:solidFill>
                            <a:schemeClr val="dk1"/>
                          </a:solidFill>
                          <a:latin typeface="+mn-lt"/>
                          <a:ea typeface="+mn-ea"/>
                          <a:cs typeface="+mn-cs"/>
                        </a:rPr>
                      </a:br>
                      <a:endParaRPr lang="en-US" sz="1800" b="0" i="0" u="none" strike="noStrike" baseline="0" dirty="0">
                        <a:solidFill>
                          <a:schemeClr val="dk1"/>
                        </a:solidFill>
                        <a:latin typeface="+mn-lt"/>
                        <a:ea typeface="+mn-ea"/>
                        <a:cs typeface="+mn-cs"/>
                      </a:endParaRPr>
                    </a:p>
                    <a:p>
                      <a:r>
                        <a:rPr lang="en-US" sz="1800" b="0" i="0" u="none" strike="noStrike" baseline="0" dirty="0">
                          <a:solidFill>
                            <a:schemeClr val="dk1"/>
                          </a:solidFill>
                          <a:latin typeface="+mn-lt"/>
                          <a:ea typeface="+mn-ea"/>
                          <a:cs typeface="+mn-cs"/>
                        </a:rPr>
                        <a:t>Education</a:t>
                      </a:r>
                    </a:p>
                    <a:p>
                      <a:endParaRPr lang="en-US" sz="1800" b="0" i="0" u="none" strike="noStrike" baseline="0" dirty="0">
                        <a:solidFill>
                          <a:schemeClr val="dk1"/>
                        </a:solidFill>
                        <a:latin typeface="+mn-lt"/>
                        <a:ea typeface="+mn-ea"/>
                        <a:cs typeface="+mn-cs"/>
                      </a:endParaRPr>
                    </a:p>
                    <a:p>
                      <a:r>
                        <a:rPr lang="en-US" sz="1800" b="0" i="0" u="none" strike="noStrike" baseline="0" dirty="0">
                          <a:solidFill>
                            <a:schemeClr val="dk1"/>
                          </a:solidFill>
                          <a:latin typeface="+mn-lt"/>
                          <a:ea typeface="+mn-ea"/>
                          <a:cs typeface="+mn-cs"/>
                        </a:rPr>
                        <a:t>Entertainment</a:t>
                      </a:r>
                    </a:p>
                    <a:p>
                      <a:endParaRPr lang="en-US" sz="1800" b="0" i="0" u="none" strike="noStrike" baseline="0" dirty="0">
                        <a:solidFill>
                          <a:schemeClr val="dk1"/>
                        </a:solidFill>
                        <a:latin typeface="+mn-lt"/>
                        <a:ea typeface="+mn-ea"/>
                        <a:cs typeface="+mn-cs"/>
                      </a:endParaRPr>
                    </a:p>
                    <a:p>
                      <a:r>
                        <a:rPr lang="en-US" sz="1800" b="0" i="0" u="none" strike="noStrike" baseline="0" dirty="0">
                          <a:solidFill>
                            <a:schemeClr val="dk1"/>
                          </a:solidFill>
                          <a:latin typeface="+mn-lt"/>
                          <a:ea typeface="+mn-ea"/>
                          <a:cs typeface="+mn-cs"/>
                        </a:rPr>
                        <a:t>Finance</a:t>
                      </a:r>
                    </a:p>
                    <a:p>
                      <a:endParaRPr lang="en-US" sz="1800" b="0" i="0" u="none" strike="noStrike" baseline="0" dirty="0">
                        <a:solidFill>
                          <a:schemeClr val="dk1"/>
                        </a:solidFill>
                        <a:latin typeface="+mn-lt"/>
                        <a:ea typeface="+mn-ea"/>
                        <a:cs typeface="+mn-cs"/>
                      </a:endParaRPr>
                    </a:p>
                    <a:p>
                      <a:r>
                        <a:rPr lang="en-US" sz="1800" b="0" i="0" u="none" strike="noStrike" baseline="0" dirty="0">
                          <a:solidFill>
                            <a:schemeClr val="dk1"/>
                          </a:solidFill>
                          <a:latin typeface="+mn-lt"/>
                          <a:ea typeface="+mn-ea"/>
                          <a:cs typeface="+mn-cs"/>
                        </a:rPr>
                        <a:t>Games</a:t>
                      </a:r>
                    </a:p>
                    <a:p>
                      <a:endParaRPr lang="en-US" sz="1800" b="0" i="0" u="none" strike="noStrike" baseline="0" dirty="0">
                        <a:solidFill>
                          <a:schemeClr val="dk1"/>
                        </a:solidFill>
                        <a:latin typeface="+mn-lt"/>
                        <a:ea typeface="+mn-ea"/>
                        <a:cs typeface="+mn-cs"/>
                      </a:endParaRPr>
                    </a:p>
                    <a:p>
                      <a:r>
                        <a:rPr lang="en-US" sz="1800" b="0" i="0" u="none" strike="noStrike" baseline="0" dirty="0">
                          <a:solidFill>
                            <a:schemeClr val="dk1"/>
                          </a:solidFill>
                          <a:latin typeface="+mn-lt"/>
                          <a:ea typeface="+mn-ea"/>
                          <a:cs typeface="+mn-cs"/>
                        </a:rPr>
                        <a:t>Health &amp; Fitness</a:t>
                      </a:r>
                    </a:p>
                    <a:p>
                      <a:endParaRPr lang="en-US" dirty="0"/>
                    </a:p>
                  </a:txBody>
                  <a:tcPr/>
                </a:tc>
                <a:tc>
                  <a:txBody>
                    <a:bodyPr/>
                    <a:lstStyle/>
                    <a:p>
                      <a:r>
                        <a:rPr lang="en-US" sz="1800" b="0" i="0" u="none" strike="noStrike" baseline="0" dirty="0" err="1">
                          <a:solidFill>
                            <a:schemeClr val="dk1"/>
                          </a:solidFill>
                          <a:latin typeface="+mn-lt"/>
                          <a:ea typeface="+mn-ea"/>
                          <a:cs typeface="+mn-cs"/>
                        </a:rPr>
                        <a:t>WolframAlpha</a:t>
                      </a:r>
                      <a:r>
                        <a:rPr lang="en-US" sz="1800" b="0" i="0" u="none" strike="noStrike" baseline="0" dirty="0">
                          <a:solidFill>
                            <a:schemeClr val="dk1"/>
                          </a:solidFill>
                          <a:latin typeface="+mn-lt"/>
                          <a:ea typeface="+mn-ea"/>
                          <a:cs typeface="+mn-cs"/>
                        </a:rPr>
                        <a:t>, Dictionary.com, Audible for Android, Kindle</a:t>
                      </a:r>
                    </a:p>
                    <a:p>
                      <a:r>
                        <a:rPr lang="en-US" sz="1800" b="0" i="0" u="none" strike="noStrike" baseline="0" dirty="0">
                          <a:solidFill>
                            <a:schemeClr val="dk1"/>
                          </a:solidFill>
                          <a:latin typeface="+mn-lt"/>
                          <a:ea typeface="+mn-ea"/>
                          <a:cs typeface="+mn-cs"/>
                        </a:rPr>
                        <a:t>Polaris Office, </a:t>
                      </a:r>
                      <a:r>
                        <a:rPr lang="en-US" sz="1800" b="0" i="0" u="none" strike="noStrike" baseline="0" dirty="0" err="1">
                          <a:solidFill>
                            <a:schemeClr val="dk1"/>
                          </a:solidFill>
                          <a:latin typeface="+mn-lt"/>
                          <a:ea typeface="+mn-ea"/>
                          <a:cs typeface="+mn-cs"/>
                        </a:rPr>
                        <a:t>OfficeSuite</a:t>
                      </a:r>
                      <a:r>
                        <a:rPr lang="en-US" sz="1800" b="0" i="0" u="none" strike="noStrike" baseline="0" dirty="0">
                          <a:solidFill>
                            <a:schemeClr val="dk1"/>
                          </a:solidFill>
                          <a:latin typeface="+mn-lt"/>
                          <a:ea typeface="+mn-ea"/>
                          <a:cs typeface="+mn-cs"/>
                        </a:rPr>
                        <a:t> 8, QuickBooks Online, PayPal Here</a:t>
                      </a:r>
                    </a:p>
                    <a:p>
                      <a:pPr marL="0" marR="0" indent="0" defTabSz="914400" eaLnBrk="1" fontAlgn="auto" latinLnBrk="0" hangingPunct="1">
                        <a:lnSpc>
                          <a:spcPct val="100000"/>
                        </a:lnSpc>
                        <a:spcBef>
                          <a:spcPts val="0"/>
                        </a:spcBef>
                        <a:spcAft>
                          <a:spcPts val="0"/>
                        </a:spcAft>
                        <a:buClrTx/>
                        <a:buSzTx/>
                        <a:buFontTx/>
                        <a:buNone/>
                        <a:tabLst/>
                        <a:defRPr/>
                      </a:pPr>
                      <a:r>
                        <a:rPr lang="en-US" sz="1800" b="0" i="0" u="none" strike="noStrike" baseline="0" dirty="0">
                          <a:solidFill>
                            <a:schemeClr val="dk1"/>
                          </a:solidFill>
                          <a:latin typeface="+mn-lt"/>
                          <a:ea typeface="+mn-ea"/>
                          <a:cs typeface="+mn-cs"/>
                        </a:rPr>
                        <a:t>Snapchat, LinkedIn, Pinterest, Instagram, WeChat, Line</a:t>
                      </a:r>
                    </a:p>
                    <a:p>
                      <a:r>
                        <a:rPr lang="en-US" sz="1800" b="0" i="0" u="none" strike="noStrike" baseline="0" dirty="0">
                          <a:solidFill>
                            <a:schemeClr val="dk1"/>
                          </a:solidFill>
                          <a:latin typeface="+mn-lt"/>
                          <a:ea typeface="+mn-ea"/>
                          <a:cs typeface="+mn-cs"/>
                        </a:rPr>
                        <a:t>Google Classroom, Star Tracker, Sight Words, Math Tricks</a:t>
                      </a:r>
                    </a:p>
                    <a:p>
                      <a:r>
                        <a:rPr lang="en-US" sz="1800" b="0" i="0" u="none" strike="noStrike" baseline="0" dirty="0">
                          <a:solidFill>
                            <a:schemeClr val="dk1"/>
                          </a:solidFill>
                          <a:latin typeface="+mn-lt"/>
                          <a:ea typeface="+mn-ea"/>
                          <a:cs typeface="+mn-cs"/>
                        </a:rPr>
                        <a:t>Showtime Anytime, History Channel, Discovery Channel</a:t>
                      </a:r>
                    </a:p>
                    <a:p>
                      <a:r>
                        <a:rPr lang="en-US" sz="1800" b="0" i="0" u="none" strike="noStrike" baseline="0" dirty="0">
                          <a:solidFill>
                            <a:schemeClr val="dk1"/>
                          </a:solidFill>
                          <a:latin typeface="+mn-lt"/>
                          <a:ea typeface="+mn-ea"/>
                          <a:cs typeface="+mn-cs"/>
                        </a:rPr>
                        <a:t>PayPal, Credit Karma, Google Wallet, Chase Mobile</a:t>
                      </a:r>
                    </a:p>
                    <a:p>
                      <a:r>
                        <a:rPr lang="en-US" sz="1800" b="0" i="0" u="none" strike="noStrike" baseline="0" dirty="0">
                          <a:solidFill>
                            <a:schemeClr val="dk1"/>
                          </a:solidFill>
                          <a:latin typeface="+mn-lt"/>
                          <a:ea typeface="+mn-ea"/>
                          <a:cs typeface="+mn-cs"/>
                        </a:rPr>
                        <a:t>Pac-Man 256, Angry Birds 2, Fruit Ninja, Tetris, Solitaire</a:t>
                      </a:r>
                    </a:p>
                    <a:p>
                      <a:r>
                        <a:rPr lang="en-US" sz="1800" b="0" i="0" u="none" strike="noStrike" baseline="0" dirty="0" err="1">
                          <a:solidFill>
                            <a:schemeClr val="dk1"/>
                          </a:solidFill>
                          <a:latin typeface="+mn-lt"/>
                          <a:ea typeface="+mn-ea"/>
                          <a:cs typeface="+mn-cs"/>
                        </a:rPr>
                        <a:t>RunKeeper</a:t>
                      </a:r>
                      <a:r>
                        <a:rPr lang="en-US" sz="1800" b="0" i="0" u="none" strike="noStrike" baseline="0" dirty="0">
                          <a:solidFill>
                            <a:schemeClr val="dk1"/>
                          </a:solidFill>
                          <a:latin typeface="+mn-lt"/>
                          <a:ea typeface="+mn-ea"/>
                          <a:cs typeface="+mn-cs"/>
                        </a:rPr>
                        <a:t>, </a:t>
                      </a:r>
                      <a:r>
                        <a:rPr lang="en-US" sz="1800" b="0" i="0" u="none" strike="noStrike" baseline="0" dirty="0" err="1">
                          <a:solidFill>
                            <a:schemeClr val="dk1"/>
                          </a:solidFill>
                          <a:latin typeface="+mn-lt"/>
                          <a:ea typeface="+mn-ea"/>
                          <a:cs typeface="+mn-cs"/>
                        </a:rPr>
                        <a:t>ViewRanger</a:t>
                      </a:r>
                      <a:r>
                        <a:rPr lang="en-US" sz="1800" b="0" i="0" u="none" strike="noStrike" baseline="0" dirty="0">
                          <a:solidFill>
                            <a:schemeClr val="dk1"/>
                          </a:solidFill>
                          <a:latin typeface="+mn-lt"/>
                          <a:ea typeface="+mn-ea"/>
                          <a:cs typeface="+mn-cs"/>
                        </a:rPr>
                        <a:t> GPS, Calorie Counter</a:t>
                      </a:r>
                    </a:p>
                    <a:p>
                      <a:endParaRPr lang="en-US" dirty="0"/>
                    </a:p>
                  </a:txBody>
                  <a:tcPr/>
                </a:tc>
                <a:extLst>
                  <a:ext uri="{0D108BD9-81ED-4DB2-BD59-A6C34878D82A}">
                    <a16:rowId xmlns:a16="http://schemas.microsoft.com/office/drawing/2014/main" val="150258286"/>
                  </a:ext>
                </a:extLst>
              </a:tr>
            </a:tbl>
          </a:graphicData>
        </a:graphic>
      </p:graphicFrame>
      <p:sp>
        <p:nvSpPr>
          <p:cNvPr id="9" name="Title 1">
            <a:extLst>
              <a:ext uri="{FF2B5EF4-FFF2-40B4-BE49-F238E27FC236}">
                <a16:creationId xmlns:a16="http://schemas.microsoft.com/office/drawing/2014/main" id="{1FB8693E-7A35-4473-9A7C-25758B3B90B1}"/>
              </a:ext>
            </a:extLst>
          </p:cNvPr>
          <p:cNvSpPr>
            <a:spLocks noGrp="1"/>
          </p:cNvSpPr>
          <p:nvPr>
            <p:ph type="title"/>
          </p:nvPr>
        </p:nvSpPr>
        <p:spPr>
          <a:xfrm>
            <a:off x="609600" y="128826"/>
            <a:ext cx="9944100" cy="861774"/>
          </a:xfrm>
        </p:spPr>
        <p:txBody>
          <a:bodyPr/>
          <a:lstStyle/>
          <a:p>
            <a:r>
              <a:rPr lang="en-US" dirty="0"/>
              <a:t>1.1 Android OS - The World’s Leading Mobile OS</a:t>
            </a:r>
          </a:p>
        </p:txBody>
      </p:sp>
    </p:spTree>
    <p:extLst>
      <p:ext uri="{BB962C8B-B14F-4D97-AF65-F5344CB8AC3E}">
        <p14:creationId xmlns:p14="http://schemas.microsoft.com/office/powerpoint/2010/main" val="38605653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2073588" y="1271016"/>
            <a:ext cx="8044825" cy="276999"/>
          </a:xfrm>
        </p:spPr>
        <p:txBody>
          <a:bodyPr/>
          <a:lstStyle/>
          <a:p>
            <a:endParaRPr lang="en-US" dirty="0"/>
          </a:p>
        </p:txBody>
      </p:sp>
      <p:sp>
        <p:nvSpPr>
          <p:cNvPr id="5" name="Slide Number Placeholder 4"/>
          <p:cNvSpPr>
            <a:spLocks noGrp="1"/>
          </p:cNvSpPr>
          <p:nvPr>
            <p:ph type="sldNum" sz="quarter" idx="7"/>
          </p:nvPr>
        </p:nvSpPr>
        <p:spPr/>
        <p:txBody>
          <a:bodyPr/>
          <a:lstStyle/>
          <a:p>
            <a:pPr marL="25400">
              <a:lnSpc>
                <a:spcPts val="1310"/>
              </a:lnSpc>
            </a:pPr>
            <a:fld id="{81D60167-4931-47E6-BA6A-407CBD079E47}" type="slidenum">
              <a:rPr lang="en-US" spc="-5"/>
              <a:pPr marL="25400">
                <a:lnSpc>
                  <a:spcPts val="1310"/>
                </a:lnSpc>
              </a:pPr>
              <a:t>17</a:t>
            </a:fld>
            <a:endParaRPr lang="en-US" spc="-5" dirty="0"/>
          </a:p>
        </p:txBody>
      </p:sp>
      <p:graphicFrame>
        <p:nvGraphicFramePr>
          <p:cNvPr id="6" name="Table 5"/>
          <p:cNvGraphicFramePr>
            <a:graphicFrameLocks noGrp="1"/>
          </p:cNvGraphicFramePr>
          <p:nvPr/>
        </p:nvGraphicFramePr>
        <p:xfrm>
          <a:off x="1828800" y="1397000"/>
          <a:ext cx="8737598" cy="5064760"/>
        </p:xfrm>
        <a:graphic>
          <a:graphicData uri="http://schemas.openxmlformats.org/drawingml/2006/table">
            <a:tbl>
              <a:tblPr firstRow="1" bandRow="1">
                <a:tableStyleId>{5C22544A-7EE6-4342-B048-85BDC9FD1C3A}</a:tableStyleId>
              </a:tblPr>
              <a:tblGrid>
                <a:gridCol w="4368799">
                  <a:extLst>
                    <a:ext uri="{9D8B030D-6E8A-4147-A177-3AD203B41FA5}">
                      <a16:colId xmlns:a16="http://schemas.microsoft.com/office/drawing/2014/main" val="3048142075"/>
                    </a:ext>
                  </a:extLst>
                </a:gridCol>
                <a:gridCol w="4368799">
                  <a:extLst>
                    <a:ext uri="{9D8B030D-6E8A-4147-A177-3AD203B41FA5}">
                      <a16:colId xmlns:a16="http://schemas.microsoft.com/office/drawing/2014/main" val="2349800448"/>
                    </a:ext>
                  </a:extLst>
                </a:gridCol>
              </a:tblGrid>
              <a:tr h="370840">
                <a:tc>
                  <a:txBody>
                    <a:bodyPr/>
                    <a:lstStyle/>
                    <a:p>
                      <a:r>
                        <a:rPr lang="en-US" sz="1800" b="0" i="0" u="none" strike="noStrike" baseline="0" dirty="0">
                          <a:solidFill>
                            <a:schemeClr val="lt1"/>
                          </a:solidFill>
                          <a:latin typeface="+mn-lt"/>
                          <a:ea typeface="+mn-ea"/>
                          <a:cs typeface="+mn-cs"/>
                        </a:rPr>
                        <a:t>Google Play category</a:t>
                      </a:r>
                      <a:endParaRPr lang="en-US" dirty="0"/>
                    </a:p>
                  </a:txBody>
                  <a:tcPr/>
                </a:tc>
                <a:tc>
                  <a:txBody>
                    <a:bodyPr/>
                    <a:lstStyle/>
                    <a:p>
                      <a:r>
                        <a:rPr lang="en-US" sz="1800" b="0" i="0" u="none" strike="noStrike" baseline="0" dirty="0">
                          <a:solidFill>
                            <a:schemeClr val="lt1"/>
                          </a:solidFill>
                          <a:latin typeface="+mn-lt"/>
                          <a:ea typeface="+mn-ea"/>
                          <a:cs typeface="+mn-cs"/>
                        </a:rPr>
                        <a:t>Some popular apps in the category</a:t>
                      </a:r>
                      <a:endParaRPr lang="en-US" dirty="0"/>
                    </a:p>
                  </a:txBody>
                  <a:tcPr/>
                </a:tc>
                <a:extLst>
                  <a:ext uri="{0D108BD9-81ED-4DB2-BD59-A6C34878D82A}">
                    <a16:rowId xmlns:a16="http://schemas.microsoft.com/office/drawing/2014/main" val="2244163060"/>
                  </a:ext>
                </a:extLst>
              </a:tr>
              <a:tr h="370840">
                <a:tc>
                  <a:txBody>
                    <a:bodyPr/>
                    <a:lstStyle/>
                    <a:p>
                      <a:r>
                        <a:rPr lang="en-US" sz="1800" b="0" i="0" u="none" strike="noStrike" baseline="0" dirty="0">
                          <a:solidFill>
                            <a:schemeClr val="dk1"/>
                          </a:solidFill>
                          <a:latin typeface="+mn-lt"/>
                          <a:ea typeface="+mn-ea"/>
                          <a:cs typeface="+mn-cs"/>
                        </a:rPr>
                        <a:t>Lifestyle</a:t>
                      </a:r>
                    </a:p>
                    <a:p>
                      <a:endParaRPr lang="en-US" sz="1800" b="0" i="0" u="none" strike="noStrike" baseline="0" dirty="0">
                        <a:solidFill>
                          <a:schemeClr val="dk1"/>
                        </a:solidFill>
                        <a:latin typeface="+mn-lt"/>
                        <a:ea typeface="+mn-ea"/>
                        <a:cs typeface="+mn-cs"/>
                      </a:endParaRPr>
                    </a:p>
                    <a:p>
                      <a:r>
                        <a:rPr lang="en-US" sz="1800" b="0" i="0" u="none" strike="noStrike" baseline="0" dirty="0">
                          <a:solidFill>
                            <a:schemeClr val="dk1"/>
                          </a:solidFill>
                          <a:latin typeface="+mn-lt"/>
                          <a:ea typeface="+mn-ea"/>
                          <a:cs typeface="+mn-cs"/>
                        </a:rPr>
                        <a:t>Live Wallpaper</a:t>
                      </a:r>
                    </a:p>
                    <a:p>
                      <a:endParaRPr lang="en-US" sz="1800" b="0" i="0" u="none" strike="noStrike" baseline="0" dirty="0">
                        <a:solidFill>
                          <a:schemeClr val="dk1"/>
                        </a:solidFill>
                        <a:latin typeface="+mn-lt"/>
                        <a:ea typeface="+mn-ea"/>
                        <a:cs typeface="+mn-cs"/>
                      </a:endParaRPr>
                    </a:p>
                    <a:p>
                      <a:r>
                        <a:rPr lang="en-US" sz="1800" b="0" i="0" u="none" strike="noStrike" baseline="0" dirty="0">
                          <a:solidFill>
                            <a:schemeClr val="dk1"/>
                          </a:solidFill>
                          <a:latin typeface="+mn-lt"/>
                          <a:ea typeface="+mn-ea"/>
                          <a:cs typeface="+mn-cs"/>
                        </a:rPr>
                        <a:t>Media &amp; Video</a:t>
                      </a:r>
                    </a:p>
                    <a:p>
                      <a:endParaRPr lang="en-US" sz="1800" b="0" i="0" u="none" strike="noStrike" baseline="0" dirty="0">
                        <a:solidFill>
                          <a:schemeClr val="dk1"/>
                        </a:solidFill>
                        <a:latin typeface="+mn-lt"/>
                        <a:ea typeface="+mn-ea"/>
                        <a:cs typeface="+mn-cs"/>
                      </a:endParaRPr>
                    </a:p>
                    <a:p>
                      <a:r>
                        <a:rPr lang="en-US" sz="1800" b="0" i="0" u="none" strike="noStrike" baseline="0" dirty="0">
                          <a:solidFill>
                            <a:schemeClr val="dk1"/>
                          </a:solidFill>
                          <a:latin typeface="+mn-lt"/>
                          <a:ea typeface="+mn-ea"/>
                          <a:cs typeface="+mn-cs"/>
                        </a:rPr>
                        <a:t>Medical Feed</a:t>
                      </a:r>
                    </a:p>
                    <a:p>
                      <a:endParaRPr lang="en-US" sz="1800" b="0" i="0" u="none" strike="noStrike" baseline="0" dirty="0">
                        <a:solidFill>
                          <a:schemeClr val="dk1"/>
                        </a:solidFill>
                        <a:latin typeface="+mn-lt"/>
                        <a:ea typeface="+mn-ea"/>
                        <a:cs typeface="+mn-cs"/>
                      </a:endParaRPr>
                    </a:p>
                    <a:p>
                      <a:r>
                        <a:rPr lang="en-US" sz="1800" b="0" i="0" u="none" strike="noStrike" baseline="0">
                          <a:solidFill>
                            <a:schemeClr val="dk1"/>
                          </a:solidFill>
                          <a:latin typeface="+mn-lt"/>
                          <a:ea typeface="+mn-ea"/>
                          <a:cs typeface="+mn-cs"/>
                        </a:rPr>
                        <a:t>Music </a:t>
                      </a:r>
                      <a:r>
                        <a:rPr lang="en-US" sz="1800" b="0" i="0" u="none" strike="noStrike" baseline="0" dirty="0">
                          <a:solidFill>
                            <a:schemeClr val="dk1"/>
                          </a:solidFill>
                          <a:latin typeface="+mn-lt"/>
                          <a:ea typeface="+mn-ea"/>
                          <a:cs typeface="+mn-cs"/>
                        </a:rPr>
                        <a:t>&amp; Audio</a:t>
                      </a:r>
                    </a:p>
                    <a:p>
                      <a:endParaRPr lang="en-US" sz="1800" b="0" i="0" u="none" strike="noStrike" baseline="0" dirty="0">
                        <a:solidFill>
                          <a:schemeClr val="dk1"/>
                        </a:solidFill>
                        <a:latin typeface="+mn-lt"/>
                        <a:ea typeface="+mn-ea"/>
                        <a:cs typeface="+mn-cs"/>
                      </a:endParaRPr>
                    </a:p>
                    <a:p>
                      <a:r>
                        <a:rPr lang="en-US" sz="1800" b="0" i="0" u="none" strike="noStrike" baseline="0" dirty="0">
                          <a:solidFill>
                            <a:schemeClr val="dk1"/>
                          </a:solidFill>
                          <a:latin typeface="+mn-lt"/>
                          <a:ea typeface="+mn-ea"/>
                          <a:cs typeface="+mn-cs"/>
                        </a:rPr>
                        <a:t>News &amp; Magazines</a:t>
                      </a:r>
                    </a:p>
                    <a:p>
                      <a:endParaRPr lang="en-US" sz="1800" b="0" i="0" u="none" strike="noStrike" baseline="0" dirty="0">
                        <a:solidFill>
                          <a:schemeClr val="dk1"/>
                        </a:solidFill>
                        <a:latin typeface="+mn-lt"/>
                        <a:ea typeface="+mn-ea"/>
                        <a:cs typeface="+mn-cs"/>
                      </a:endParaRPr>
                    </a:p>
                    <a:p>
                      <a:r>
                        <a:rPr lang="en-US" sz="1800" b="0" i="0" u="none" strike="noStrike" baseline="0" dirty="0">
                          <a:solidFill>
                            <a:schemeClr val="dk1"/>
                          </a:solidFill>
                          <a:latin typeface="+mn-lt"/>
                          <a:ea typeface="+mn-ea"/>
                          <a:cs typeface="+mn-cs"/>
                        </a:rPr>
                        <a:t>Photography</a:t>
                      </a:r>
                    </a:p>
                    <a:p>
                      <a:endParaRPr lang="en-US" sz="1800" b="0" i="0" u="none" strike="noStrike" baseline="0" dirty="0">
                        <a:solidFill>
                          <a:schemeClr val="dk1"/>
                        </a:solidFill>
                        <a:latin typeface="+mn-lt"/>
                        <a:ea typeface="+mn-ea"/>
                        <a:cs typeface="+mn-cs"/>
                      </a:endParaRPr>
                    </a:p>
                    <a:p>
                      <a:r>
                        <a:rPr lang="en-US" sz="1800" b="0" i="0" u="none" strike="noStrike" baseline="0" dirty="0">
                          <a:solidFill>
                            <a:schemeClr val="dk1"/>
                          </a:solidFill>
                          <a:latin typeface="+mn-lt"/>
                          <a:ea typeface="+mn-ea"/>
                          <a:cs typeface="+mn-cs"/>
                        </a:rPr>
                        <a:t>Social</a:t>
                      </a:r>
                      <a:endParaRPr lang="en-US" dirty="0"/>
                    </a:p>
                  </a:txBody>
                  <a:tcPr/>
                </a:tc>
                <a:tc>
                  <a:txBody>
                    <a:bodyPr/>
                    <a:lstStyle/>
                    <a:p>
                      <a:pPr marL="0" marR="0" indent="0" defTabSz="914400" eaLnBrk="1" fontAlgn="auto" latinLnBrk="0" hangingPunct="1">
                        <a:lnSpc>
                          <a:spcPct val="100000"/>
                        </a:lnSpc>
                        <a:spcBef>
                          <a:spcPts val="0"/>
                        </a:spcBef>
                        <a:spcAft>
                          <a:spcPts val="0"/>
                        </a:spcAft>
                        <a:buClrTx/>
                        <a:buSzTx/>
                        <a:buFontTx/>
                        <a:buNone/>
                        <a:tabLst/>
                        <a:defRPr/>
                      </a:pPr>
                      <a:r>
                        <a:rPr lang="en-US" sz="1800" b="0" i="0" u="none" strike="noStrike" baseline="0" dirty="0">
                          <a:solidFill>
                            <a:schemeClr val="dk1"/>
                          </a:solidFill>
                          <a:latin typeface="+mn-lt"/>
                          <a:ea typeface="+mn-ea"/>
                          <a:cs typeface="+mn-cs"/>
                        </a:rPr>
                        <a:t>Assistant, Horoscope, Food Network, Starbucks</a:t>
                      </a:r>
                    </a:p>
                    <a:p>
                      <a:pPr marL="0" marR="0" indent="0" defTabSz="914400" eaLnBrk="1" fontAlgn="auto" latinLnBrk="0" hangingPunct="1">
                        <a:lnSpc>
                          <a:spcPct val="100000"/>
                        </a:lnSpc>
                        <a:spcBef>
                          <a:spcPts val="0"/>
                        </a:spcBef>
                        <a:spcAft>
                          <a:spcPts val="0"/>
                        </a:spcAft>
                        <a:buClrTx/>
                        <a:buSzTx/>
                        <a:buFontTx/>
                        <a:buNone/>
                        <a:tabLst/>
                        <a:defRPr/>
                      </a:pPr>
                      <a:r>
                        <a:rPr lang="en-US" sz="1800" b="0" i="0" u="none" strike="noStrike" baseline="0" dirty="0">
                          <a:solidFill>
                            <a:schemeClr val="dk1"/>
                          </a:solidFill>
                          <a:latin typeface="+mn-lt"/>
                          <a:ea typeface="+mn-ea"/>
                          <a:cs typeface="+mn-cs"/>
                        </a:rPr>
                        <a:t>Facebook, Next Launcher 3D Shell, Weather Live</a:t>
                      </a:r>
                    </a:p>
                    <a:p>
                      <a:r>
                        <a:rPr lang="en-US" sz="1800" b="0" i="0" u="none" strike="noStrike" baseline="0" dirty="0">
                          <a:solidFill>
                            <a:schemeClr val="dk1"/>
                          </a:solidFill>
                          <a:latin typeface="+mn-lt"/>
                          <a:ea typeface="+mn-ea"/>
                          <a:cs typeface="+mn-cs"/>
                        </a:rPr>
                        <a:t>VHS Camera Recorder, </a:t>
                      </a:r>
                      <a:r>
                        <a:rPr lang="en-US" sz="1800" b="0" i="0" u="none" strike="noStrike" baseline="0" dirty="0" err="1">
                          <a:solidFill>
                            <a:schemeClr val="dk1"/>
                          </a:solidFill>
                          <a:latin typeface="+mn-lt"/>
                          <a:ea typeface="+mn-ea"/>
                          <a:cs typeface="+mn-cs"/>
                        </a:rPr>
                        <a:t>VivaVideo</a:t>
                      </a:r>
                      <a:r>
                        <a:rPr lang="en-US" sz="1800" b="0" i="0" u="none" strike="noStrike" baseline="0" dirty="0">
                          <a:solidFill>
                            <a:schemeClr val="dk1"/>
                          </a:solidFill>
                          <a:latin typeface="+mn-lt"/>
                          <a:ea typeface="+mn-ea"/>
                          <a:cs typeface="+mn-cs"/>
                        </a:rPr>
                        <a:t> Pro, musical.ly, GIF Keyboard</a:t>
                      </a:r>
                    </a:p>
                    <a:p>
                      <a:r>
                        <a:rPr lang="en-US" sz="1800" b="0" i="0" u="none" strike="noStrike" baseline="0" dirty="0">
                          <a:solidFill>
                            <a:schemeClr val="dk1"/>
                          </a:solidFill>
                          <a:latin typeface="+mn-lt"/>
                          <a:ea typeface="+mn-ea"/>
                          <a:cs typeface="+mn-cs"/>
                        </a:rPr>
                        <a:t>Baby Pro, </a:t>
                      </a:r>
                      <a:r>
                        <a:rPr lang="en-US" sz="1800" b="0" i="0" u="none" strike="noStrike" baseline="0" dirty="0" err="1">
                          <a:solidFill>
                            <a:schemeClr val="dk1"/>
                          </a:solidFill>
                          <a:latin typeface="+mn-lt"/>
                          <a:ea typeface="+mn-ea"/>
                          <a:cs typeface="+mn-cs"/>
                        </a:rPr>
                        <a:t>CareZone</a:t>
                      </a:r>
                      <a:r>
                        <a:rPr lang="en-US" sz="1800" b="0" i="0" u="none" strike="noStrike" baseline="0" dirty="0">
                          <a:solidFill>
                            <a:schemeClr val="dk1"/>
                          </a:solidFill>
                          <a:latin typeface="+mn-lt"/>
                          <a:ea typeface="+mn-ea"/>
                          <a:cs typeface="+mn-cs"/>
                        </a:rPr>
                        <a:t>, </a:t>
                      </a:r>
                      <a:r>
                        <a:rPr lang="en-US" sz="1800" b="0" i="0" u="none" strike="noStrike" baseline="0" dirty="0" err="1">
                          <a:solidFill>
                            <a:schemeClr val="dk1"/>
                          </a:solidFill>
                          <a:latin typeface="+mn-lt"/>
                          <a:ea typeface="+mn-ea"/>
                          <a:cs typeface="+mn-cs"/>
                        </a:rPr>
                        <a:t>FollowMyHealth</a:t>
                      </a:r>
                      <a:r>
                        <a:rPr lang="en-US" sz="1800" b="0" i="0" u="none" strike="noStrike" baseline="0" dirty="0">
                          <a:solidFill>
                            <a:schemeClr val="dk1"/>
                          </a:solidFill>
                          <a:latin typeface="+mn-lt"/>
                          <a:ea typeface="+mn-ea"/>
                          <a:cs typeface="+mn-cs"/>
                        </a:rPr>
                        <a:t>, Essential Anatomy</a:t>
                      </a:r>
                    </a:p>
                    <a:p>
                      <a:r>
                        <a:rPr lang="en-US" sz="1800" b="0" i="0" u="none" strike="noStrike" baseline="0" dirty="0" err="1">
                          <a:solidFill>
                            <a:schemeClr val="dk1"/>
                          </a:solidFill>
                          <a:latin typeface="+mn-lt"/>
                          <a:ea typeface="+mn-ea"/>
                          <a:cs typeface="+mn-cs"/>
                        </a:rPr>
                        <a:t>SoundCloud</a:t>
                      </a:r>
                      <a:r>
                        <a:rPr lang="en-US" sz="1800" b="0" i="0" u="none" strike="noStrike" baseline="0" dirty="0">
                          <a:solidFill>
                            <a:schemeClr val="dk1"/>
                          </a:solidFill>
                          <a:latin typeface="+mn-lt"/>
                          <a:ea typeface="+mn-ea"/>
                          <a:cs typeface="+mn-cs"/>
                        </a:rPr>
                        <a:t>, Spotify, Beats Music, Pandora, </a:t>
                      </a:r>
                      <a:r>
                        <a:rPr lang="en-US" sz="1800" b="0" i="0" u="none" strike="noStrike" baseline="0" dirty="0" err="1">
                          <a:solidFill>
                            <a:schemeClr val="dk1"/>
                          </a:solidFill>
                          <a:latin typeface="+mn-lt"/>
                          <a:ea typeface="+mn-ea"/>
                          <a:cs typeface="+mn-cs"/>
                        </a:rPr>
                        <a:t>iHeartRadio</a:t>
                      </a:r>
                      <a:endParaRPr lang="en-US" sz="1800" b="0" i="0" u="none" strike="noStrike" baseline="0" dirty="0">
                        <a:solidFill>
                          <a:schemeClr val="dk1"/>
                        </a:solidFill>
                        <a:latin typeface="+mn-lt"/>
                        <a:ea typeface="+mn-ea"/>
                        <a:cs typeface="+mn-cs"/>
                      </a:endParaRPr>
                    </a:p>
                    <a:p>
                      <a:r>
                        <a:rPr lang="en-US" sz="1800" b="0" i="0" u="none" strike="noStrike" baseline="0" dirty="0">
                          <a:solidFill>
                            <a:schemeClr val="dk1"/>
                          </a:solidFill>
                          <a:latin typeface="+mn-lt"/>
                          <a:ea typeface="+mn-ea"/>
                          <a:cs typeface="+mn-cs"/>
                        </a:rPr>
                        <a:t>BBC News, CBS News, NPR News, Reuters, NBC News</a:t>
                      </a:r>
                    </a:p>
                    <a:p>
                      <a:r>
                        <a:rPr lang="en-US" sz="1800" b="0" i="0" u="none" strike="noStrike" baseline="0" dirty="0">
                          <a:solidFill>
                            <a:schemeClr val="dk1"/>
                          </a:solidFill>
                          <a:latin typeface="+mn-lt"/>
                          <a:ea typeface="+mn-ea"/>
                          <a:cs typeface="+mn-cs"/>
                        </a:rPr>
                        <a:t>Google Camera, Instagram, </a:t>
                      </a:r>
                      <a:r>
                        <a:rPr lang="en-US" sz="1800" b="0" i="0" u="none" strike="noStrike" baseline="0" dirty="0" err="1">
                          <a:solidFill>
                            <a:schemeClr val="dk1"/>
                          </a:solidFill>
                          <a:latin typeface="+mn-lt"/>
                          <a:ea typeface="+mn-ea"/>
                          <a:cs typeface="+mn-cs"/>
                        </a:rPr>
                        <a:t>Retrica</a:t>
                      </a:r>
                      <a:r>
                        <a:rPr lang="en-US" sz="1800" b="0" i="0" u="none" strike="noStrike" baseline="0" dirty="0">
                          <a:solidFill>
                            <a:schemeClr val="dk1"/>
                          </a:solidFill>
                          <a:latin typeface="+mn-lt"/>
                          <a:ea typeface="+mn-ea"/>
                          <a:cs typeface="+mn-cs"/>
                        </a:rPr>
                        <a:t>, GoPro App, Pencil Sketch</a:t>
                      </a:r>
                    </a:p>
                    <a:p>
                      <a:pPr marL="0" marR="0" indent="0" defTabSz="914400" eaLnBrk="1" fontAlgn="auto" latinLnBrk="0" hangingPunct="1">
                        <a:lnSpc>
                          <a:spcPct val="100000"/>
                        </a:lnSpc>
                        <a:spcBef>
                          <a:spcPts val="0"/>
                        </a:spcBef>
                        <a:spcAft>
                          <a:spcPts val="0"/>
                        </a:spcAft>
                        <a:buClrTx/>
                        <a:buSzTx/>
                        <a:buFontTx/>
                        <a:buNone/>
                        <a:tabLst/>
                        <a:defRPr/>
                      </a:pPr>
                      <a:r>
                        <a:rPr lang="en-US" sz="1800" b="0" i="0" u="none" strike="noStrike" baseline="0" dirty="0">
                          <a:solidFill>
                            <a:schemeClr val="dk1"/>
                          </a:solidFill>
                          <a:latin typeface="+mn-lt"/>
                          <a:ea typeface="+mn-ea"/>
                          <a:cs typeface="+mn-cs"/>
                        </a:rPr>
                        <a:t>Snapchat, Instagram, Meetup, </a:t>
                      </a:r>
                      <a:r>
                        <a:rPr lang="en-US" sz="1800" b="0" i="0" u="none" strike="noStrike" baseline="0" dirty="0" err="1">
                          <a:solidFill>
                            <a:schemeClr val="dk1"/>
                          </a:solidFill>
                          <a:latin typeface="+mn-lt"/>
                          <a:ea typeface="+mn-ea"/>
                          <a:cs typeface="+mn-cs"/>
                        </a:rPr>
                        <a:t>textPlus</a:t>
                      </a:r>
                      <a:r>
                        <a:rPr lang="en-US" sz="1800" b="0" i="0" u="none" strike="noStrike" baseline="0" dirty="0">
                          <a:solidFill>
                            <a:schemeClr val="dk1"/>
                          </a:solidFill>
                          <a:latin typeface="+mn-lt"/>
                          <a:ea typeface="+mn-ea"/>
                          <a:cs typeface="+mn-cs"/>
                        </a:rPr>
                        <a:t>, Pinterest, Tumblr</a:t>
                      </a:r>
                    </a:p>
                    <a:p>
                      <a:endParaRPr lang="en-US" dirty="0"/>
                    </a:p>
                  </a:txBody>
                  <a:tcPr/>
                </a:tc>
                <a:extLst>
                  <a:ext uri="{0D108BD9-81ED-4DB2-BD59-A6C34878D82A}">
                    <a16:rowId xmlns:a16="http://schemas.microsoft.com/office/drawing/2014/main" val="150258286"/>
                  </a:ext>
                </a:extLst>
              </a:tr>
            </a:tbl>
          </a:graphicData>
        </a:graphic>
      </p:graphicFrame>
      <p:sp>
        <p:nvSpPr>
          <p:cNvPr id="9" name="Title 1">
            <a:extLst>
              <a:ext uri="{FF2B5EF4-FFF2-40B4-BE49-F238E27FC236}">
                <a16:creationId xmlns:a16="http://schemas.microsoft.com/office/drawing/2014/main" id="{E4D79C05-78F5-4CE6-B33D-F4E721BDCF34}"/>
              </a:ext>
            </a:extLst>
          </p:cNvPr>
          <p:cNvSpPr>
            <a:spLocks noGrp="1"/>
          </p:cNvSpPr>
          <p:nvPr>
            <p:ph type="title"/>
          </p:nvPr>
        </p:nvSpPr>
        <p:spPr>
          <a:xfrm>
            <a:off x="609600" y="128826"/>
            <a:ext cx="9944100" cy="861774"/>
          </a:xfrm>
        </p:spPr>
        <p:txBody>
          <a:bodyPr/>
          <a:lstStyle/>
          <a:p>
            <a:r>
              <a:rPr lang="en-US" dirty="0"/>
              <a:t>1.1 Android OS - The World’s Leading Mobile OS</a:t>
            </a:r>
          </a:p>
        </p:txBody>
      </p:sp>
    </p:spTree>
    <p:extLst>
      <p:ext uri="{BB962C8B-B14F-4D97-AF65-F5344CB8AC3E}">
        <p14:creationId xmlns:p14="http://schemas.microsoft.com/office/powerpoint/2010/main" val="5310709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1.1 Features of Android</a:t>
            </a:r>
          </a:p>
        </p:txBody>
      </p:sp>
      <p:sp>
        <p:nvSpPr>
          <p:cNvPr id="3" name="Text Placeholder 2"/>
          <p:cNvSpPr>
            <a:spLocks noGrp="1"/>
          </p:cNvSpPr>
          <p:nvPr>
            <p:ph type="body" idx="1"/>
          </p:nvPr>
        </p:nvSpPr>
        <p:spPr>
          <a:xfrm>
            <a:off x="2073588" y="1271016"/>
            <a:ext cx="8044825" cy="3323987"/>
          </a:xfrm>
        </p:spPr>
        <p:txBody>
          <a:bodyPr/>
          <a:lstStyle/>
          <a:p>
            <a:r>
              <a:rPr lang="en-US" i="1" dirty="0"/>
              <a:t>Openness and Open Source</a:t>
            </a:r>
          </a:p>
          <a:p>
            <a:r>
              <a:rPr lang="en-US" b="0" dirty="0"/>
              <a:t>One benefit of developing Android apps is the openness of the platform. The operating system is </a:t>
            </a:r>
            <a:r>
              <a:rPr lang="en-US" b="0" i="1" dirty="0"/>
              <a:t>open source </a:t>
            </a:r>
            <a:r>
              <a:rPr lang="en-US" b="0" dirty="0"/>
              <a:t>and free. This allows you to view Android’s source code and see how its features are implemented. You can contribute to Android by reporting bugs:</a:t>
            </a:r>
          </a:p>
          <a:p>
            <a:r>
              <a:rPr lang="en-US" b="0" dirty="0"/>
              <a:t>	 </a:t>
            </a:r>
            <a:r>
              <a:rPr lang="en-US" b="0" i="1" dirty="0"/>
              <a:t>http://source.android.com/source/report-bugs.html</a:t>
            </a:r>
          </a:p>
          <a:p>
            <a:r>
              <a:rPr lang="en-US" b="0" dirty="0"/>
              <a:t>or by participating in the Open Source Project discussion groups</a:t>
            </a:r>
          </a:p>
          <a:p>
            <a:r>
              <a:rPr lang="en-US" b="0" dirty="0"/>
              <a:t>	</a:t>
            </a:r>
            <a:r>
              <a:rPr lang="en-US" b="0" i="1" dirty="0"/>
              <a:t>http://source.android.com/community/index.html</a:t>
            </a:r>
          </a:p>
          <a:p>
            <a:r>
              <a:rPr lang="en-US" b="0" dirty="0"/>
              <a:t>Numerous open-source Android apps from Google and others are available on the Internet. Figure below shows you where you can get the Android source code, learn about the philosophy behind the open-source operating system and get licensing information.</a:t>
            </a:r>
            <a:endParaRPr lang="en-US" dirty="0"/>
          </a:p>
        </p:txBody>
      </p:sp>
      <p:sp>
        <p:nvSpPr>
          <p:cNvPr id="5" name="Slide Number Placeholder 4"/>
          <p:cNvSpPr>
            <a:spLocks noGrp="1"/>
          </p:cNvSpPr>
          <p:nvPr>
            <p:ph type="sldNum" sz="quarter" idx="7"/>
          </p:nvPr>
        </p:nvSpPr>
        <p:spPr/>
        <p:txBody>
          <a:bodyPr/>
          <a:lstStyle/>
          <a:p>
            <a:pPr marL="25400">
              <a:lnSpc>
                <a:spcPts val="1310"/>
              </a:lnSpc>
            </a:pPr>
            <a:fld id="{81D60167-4931-47E6-BA6A-407CBD079E47}" type="slidenum">
              <a:rPr lang="en-US" spc="-5"/>
              <a:pPr marL="25400">
                <a:lnSpc>
                  <a:spcPts val="1310"/>
                </a:lnSpc>
              </a:pPr>
              <a:t>18</a:t>
            </a:fld>
            <a:endParaRPr lang="en-US" spc="-5" dirty="0"/>
          </a:p>
        </p:txBody>
      </p:sp>
    </p:spTree>
    <p:extLst>
      <p:ext uri="{BB962C8B-B14F-4D97-AF65-F5344CB8AC3E}">
        <p14:creationId xmlns:p14="http://schemas.microsoft.com/office/powerpoint/2010/main" val="24895598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1.1 Features of Android</a:t>
            </a:r>
          </a:p>
        </p:txBody>
      </p:sp>
      <p:sp>
        <p:nvSpPr>
          <p:cNvPr id="3" name="Text Placeholder 2"/>
          <p:cNvSpPr>
            <a:spLocks noGrp="1"/>
          </p:cNvSpPr>
          <p:nvPr>
            <p:ph type="body" idx="1"/>
          </p:nvPr>
        </p:nvSpPr>
        <p:spPr>
          <a:xfrm>
            <a:off x="2073588" y="1271016"/>
            <a:ext cx="8044825" cy="276999"/>
          </a:xfrm>
        </p:spPr>
        <p:txBody>
          <a:bodyPr/>
          <a:lstStyle/>
          <a:p>
            <a:endParaRPr lang="en-US" dirty="0"/>
          </a:p>
        </p:txBody>
      </p:sp>
      <p:sp>
        <p:nvSpPr>
          <p:cNvPr id="5" name="Slide Number Placeholder 4"/>
          <p:cNvSpPr>
            <a:spLocks noGrp="1"/>
          </p:cNvSpPr>
          <p:nvPr>
            <p:ph type="sldNum" sz="quarter" idx="7"/>
          </p:nvPr>
        </p:nvSpPr>
        <p:spPr/>
        <p:txBody>
          <a:bodyPr/>
          <a:lstStyle/>
          <a:p>
            <a:pPr marL="25400">
              <a:lnSpc>
                <a:spcPts val="1310"/>
              </a:lnSpc>
            </a:pPr>
            <a:fld id="{81D60167-4931-47E6-BA6A-407CBD079E47}" type="slidenum">
              <a:rPr lang="en-US" spc="-5"/>
              <a:pPr marL="25400">
                <a:lnSpc>
                  <a:spcPts val="1310"/>
                </a:lnSpc>
              </a:pPr>
              <a:t>19</a:t>
            </a:fld>
            <a:endParaRPr lang="en-US" spc="-5" dirty="0"/>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46291" y="1295400"/>
            <a:ext cx="7899418" cy="4897830"/>
          </a:xfrm>
          <a:prstGeom prst="rect">
            <a:avLst/>
          </a:prstGeom>
        </p:spPr>
      </p:pic>
    </p:spTree>
    <p:extLst>
      <p:ext uri="{BB962C8B-B14F-4D97-AF65-F5344CB8AC3E}">
        <p14:creationId xmlns:p14="http://schemas.microsoft.com/office/powerpoint/2010/main" val="34218652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425888" y="1379721"/>
            <a:ext cx="8632512" cy="3452227"/>
          </a:xfrm>
          <a:prstGeom prst="rect">
            <a:avLst/>
          </a:prstGeom>
        </p:spPr>
        <p:txBody>
          <a:bodyPr vert="horz" wrap="square" lIns="0" tIns="0" rIns="0" bIns="0" rtlCol="0">
            <a:spAutoFit/>
          </a:bodyPr>
          <a:lstStyle/>
          <a:p>
            <a:pPr marL="355600" indent="-342900">
              <a:buClr>
                <a:srgbClr val="330066"/>
              </a:buClr>
              <a:buSzPct val="88888"/>
              <a:buAutoNum type="arabicPeriod"/>
              <a:tabLst>
                <a:tab pos="356235" algn="l"/>
              </a:tabLst>
            </a:pPr>
            <a:r>
              <a:rPr lang="en-US" sz="2400" b="1" dirty="0">
                <a:solidFill>
                  <a:srgbClr val="333399"/>
                </a:solidFill>
              </a:rPr>
              <a:t>Introduction</a:t>
            </a:r>
            <a:endParaRPr sz="3200" dirty="0"/>
          </a:p>
          <a:p>
            <a:pPr marL="812800" lvl="1" indent="-342900">
              <a:spcBef>
                <a:spcPts val="990"/>
              </a:spcBef>
              <a:buFont typeface="Times New Roman"/>
              <a:buChar char="●"/>
              <a:tabLst>
                <a:tab pos="813435" algn="l"/>
              </a:tabLst>
            </a:pPr>
            <a:r>
              <a:rPr sz="2800" spc="-5" dirty="0">
                <a:solidFill>
                  <a:srgbClr val="333399"/>
                </a:solidFill>
              </a:rPr>
              <a:t>Android</a:t>
            </a:r>
            <a:r>
              <a:rPr lang="en-US" sz="2800" spc="-5" dirty="0">
                <a:solidFill>
                  <a:srgbClr val="333399"/>
                </a:solidFill>
              </a:rPr>
              <a:t> OS</a:t>
            </a:r>
            <a:endParaRPr sz="2800" dirty="0"/>
          </a:p>
          <a:p>
            <a:pPr marL="812800" lvl="1" indent="-342900">
              <a:spcBef>
                <a:spcPts val="960"/>
              </a:spcBef>
              <a:buFont typeface="Times New Roman"/>
              <a:buChar char="●"/>
              <a:tabLst>
                <a:tab pos="813435" algn="l"/>
              </a:tabLst>
            </a:pPr>
            <a:r>
              <a:rPr sz="2800" spc="-5" dirty="0">
                <a:solidFill>
                  <a:srgbClr val="333399"/>
                </a:solidFill>
              </a:rPr>
              <a:t>Android </a:t>
            </a:r>
            <a:r>
              <a:rPr lang="en-US" sz="2800" dirty="0">
                <a:solidFill>
                  <a:srgbClr val="333399"/>
                </a:solidFill>
              </a:rPr>
              <a:t>and Ecosystem</a:t>
            </a:r>
            <a:endParaRPr sz="2800" dirty="0">
              <a:latin typeface="Times New Roman"/>
              <a:cs typeface="Times New Roman"/>
            </a:endParaRPr>
          </a:p>
          <a:p>
            <a:pPr marL="355600" indent="-342900">
              <a:spcBef>
                <a:spcPts val="1365"/>
              </a:spcBef>
              <a:buClr>
                <a:srgbClr val="330066"/>
              </a:buClr>
              <a:buSzPct val="88888"/>
              <a:buAutoNum type="arabicPeriod"/>
              <a:tabLst>
                <a:tab pos="356235" algn="l"/>
              </a:tabLst>
            </a:pPr>
            <a:r>
              <a:rPr lang="en-US" sz="3200" b="1" spc="-10" dirty="0">
                <a:solidFill>
                  <a:srgbClr val="969696"/>
                </a:solidFill>
              </a:rPr>
              <a:t> </a:t>
            </a:r>
            <a:r>
              <a:rPr sz="3200" b="1" spc="-10" dirty="0">
                <a:solidFill>
                  <a:srgbClr val="969696"/>
                </a:solidFill>
              </a:rPr>
              <a:t>Android</a:t>
            </a:r>
            <a:r>
              <a:rPr lang="en-US" sz="3200" b="1" spc="-10" dirty="0">
                <a:solidFill>
                  <a:srgbClr val="969696"/>
                </a:solidFill>
              </a:rPr>
              <a:t> Architecture</a:t>
            </a:r>
            <a:endParaRPr sz="3200" dirty="0">
              <a:latin typeface="Times New Roman"/>
              <a:cs typeface="Times New Roman"/>
            </a:endParaRPr>
          </a:p>
          <a:p>
            <a:pPr marL="355600" indent="-342900">
              <a:spcBef>
                <a:spcPts val="1170"/>
              </a:spcBef>
              <a:buClr>
                <a:srgbClr val="330066"/>
              </a:buClr>
              <a:buSzPct val="88888"/>
              <a:buAutoNum type="arabicPeriod"/>
              <a:tabLst>
                <a:tab pos="356235" algn="l"/>
              </a:tabLst>
            </a:pPr>
            <a:r>
              <a:rPr lang="en-US" sz="3200" b="1" spc="-10" dirty="0">
                <a:solidFill>
                  <a:srgbClr val="969696"/>
                </a:solidFill>
              </a:rPr>
              <a:t> </a:t>
            </a:r>
            <a:r>
              <a:rPr sz="3200" b="1" spc="-10" dirty="0">
                <a:solidFill>
                  <a:srgbClr val="969696"/>
                </a:solidFill>
              </a:rPr>
              <a:t>Android</a:t>
            </a:r>
            <a:r>
              <a:rPr lang="en-US" sz="3200" b="1" spc="-10" dirty="0">
                <a:solidFill>
                  <a:srgbClr val="969696"/>
                </a:solidFill>
              </a:rPr>
              <a:t> Application Development</a:t>
            </a:r>
            <a:endParaRPr sz="3200" dirty="0">
              <a:latin typeface="Times New Roman"/>
              <a:cs typeface="Times New Roman"/>
            </a:endParaRPr>
          </a:p>
          <a:p>
            <a:pPr marL="355600" indent="-342900">
              <a:spcBef>
                <a:spcPts val="1170"/>
              </a:spcBef>
              <a:buClr>
                <a:srgbClr val="330066"/>
              </a:buClr>
              <a:buSzPct val="88888"/>
              <a:buAutoNum type="arabicPeriod"/>
              <a:tabLst>
                <a:tab pos="356235" algn="l"/>
              </a:tabLst>
            </a:pPr>
            <a:r>
              <a:rPr lang="en-US" sz="3200" b="1" dirty="0">
                <a:solidFill>
                  <a:srgbClr val="969696"/>
                </a:solidFill>
              </a:rPr>
              <a:t> Hello World</a:t>
            </a:r>
            <a:endParaRPr sz="4000" dirty="0"/>
          </a:p>
        </p:txBody>
      </p:sp>
      <p:sp>
        <p:nvSpPr>
          <p:cNvPr id="3" name="object 3"/>
          <p:cNvSpPr txBox="1">
            <a:spLocks noGrp="1"/>
          </p:cNvSpPr>
          <p:nvPr>
            <p:ph type="title"/>
          </p:nvPr>
        </p:nvSpPr>
        <p:spPr>
          <a:xfrm>
            <a:off x="793751" y="392324"/>
            <a:ext cx="9550400" cy="430887"/>
          </a:xfrm>
          <a:prstGeom prst="rect">
            <a:avLst/>
          </a:prstGeom>
        </p:spPr>
        <p:txBody>
          <a:bodyPr spcFirstLastPara="1" vert="horz" wrap="square" lIns="0" tIns="0" rIns="0" bIns="0" rtlCol="0" anchor="ctr" anchorCtr="0">
            <a:spAutoFit/>
          </a:bodyPr>
          <a:lstStyle/>
          <a:p>
            <a:pPr marL="12700"/>
            <a:r>
              <a:rPr lang="en-US" spc="-5" dirty="0"/>
              <a:t>Outline</a:t>
            </a:r>
            <a:endParaRPr spc="-5" dirty="0"/>
          </a:p>
        </p:txBody>
      </p:sp>
      <p:sp>
        <p:nvSpPr>
          <p:cNvPr id="5" name="object 5"/>
          <p:cNvSpPr txBox="1">
            <a:spLocks noGrp="1"/>
          </p:cNvSpPr>
          <p:nvPr>
            <p:ph type="sldNum" sz="quarter" idx="7"/>
          </p:nvPr>
        </p:nvSpPr>
        <p:spPr>
          <a:xfrm>
            <a:off x="6400800" y="6386514"/>
            <a:ext cx="2844800" cy="166712"/>
          </a:xfrm>
          <a:prstGeom prst="rect">
            <a:avLst/>
          </a:prstGeom>
        </p:spPr>
        <p:txBody>
          <a:bodyPr spcFirstLastPara="1" vert="horz" wrap="square" lIns="0" tIns="0" rIns="0" bIns="0" rtlCol="0" anchor="t" anchorCtr="0">
            <a:spAutoFit/>
          </a:bodyPr>
          <a:lstStyle/>
          <a:p>
            <a:pPr marL="25400">
              <a:lnSpc>
                <a:spcPts val="1310"/>
              </a:lnSpc>
            </a:pPr>
            <a:fld id="{81D60167-4931-47E6-BA6A-407CBD079E47}" type="slidenum">
              <a:rPr spc="-5" dirty="0"/>
              <a:pPr marL="25400">
                <a:lnSpc>
                  <a:spcPts val="1310"/>
                </a:lnSpc>
              </a:pPr>
              <a:t>2</a:t>
            </a:fld>
            <a:endParaRPr spc="-5"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1.1 Features of Android</a:t>
            </a:r>
          </a:p>
        </p:txBody>
      </p:sp>
      <p:sp>
        <p:nvSpPr>
          <p:cNvPr id="3" name="Text Placeholder 2"/>
          <p:cNvSpPr>
            <a:spLocks noGrp="1"/>
          </p:cNvSpPr>
          <p:nvPr>
            <p:ph type="body" idx="1"/>
          </p:nvPr>
        </p:nvSpPr>
        <p:spPr>
          <a:xfrm>
            <a:off x="2073588" y="1271016"/>
            <a:ext cx="8044825" cy="276999"/>
          </a:xfrm>
        </p:spPr>
        <p:txBody>
          <a:bodyPr/>
          <a:lstStyle/>
          <a:p>
            <a:endParaRPr lang="en-US" dirty="0"/>
          </a:p>
        </p:txBody>
      </p:sp>
      <p:sp>
        <p:nvSpPr>
          <p:cNvPr id="5" name="Slide Number Placeholder 4"/>
          <p:cNvSpPr>
            <a:spLocks noGrp="1"/>
          </p:cNvSpPr>
          <p:nvPr>
            <p:ph type="sldNum" sz="quarter" idx="7"/>
          </p:nvPr>
        </p:nvSpPr>
        <p:spPr/>
        <p:txBody>
          <a:bodyPr/>
          <a:lstStyle/>
          <a:p>
            <a:pPr marL="25400">
              <a:lnSpc>
                <a:spcPts val="1310"/>
              </a:lnSpc>
            </a:pPr>
            <a:fld id="{81D60167-4931-47E6-BA6A-407CBD079E47}" type="slidenum">
              <a:rPr lang="en-US" spc="-5"/>
              <a:pPr marL="25400">
                <a:lnSpc>
                  <a:spcPts val="1310"/>
                </a:lnSpc>
              </a:pPr>
              <a:t>20</a:t>
            </a:fld>
            <a:endParaRPr lang="en-US" spc="-5"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55820" y="2390355"/>
            <a:ext cx="7880360" cy="2077290"/>
          </a:xfrm>
          <a:prstGeom prst="rect">
            <a:avLst/>
          </a:prstGeom>
        </p:spPr>
      </p:pic>
    </p:spTree>
    <p:extLst>
      <p:ext uri="{BB962C8B-B14F-4D97-AF65-F5344CB8AC3E}">
        <p14:creationId xmlns:p14="http://schemas.microsoft.com/office/powerpoint/2010/main" val="32804819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1.1 Features of Android</a:t>
            </a:r>
          </a:p>
        </p:txBody>
      </p:sp>
      <p:sp>
        <p:nvSpPr>
          <p:cNvPr id="3" name="Text Placeholder 2"/>
          <p:cNvSpPr>
            <a:spLocks noGrp="1"/>
          </p:cNvSpPr>
          <p:nvPr>
            <p:ph type="body" idx="1"/>
          </p:nvPr>
        </p:nvSpPr>
        <p:spPr/>
        <p:txBody>
          <a:bodyPr/>
          <a:lstStyle/>
          <a:p>
            <a:endParaRPr lang="en-US" dirty="0"/>
          </a:p>
        </p:txBody>
      </p:sp>
      <p:sp>
        <p:nvSpPr>
          <p:cNvPr id="5" name="Slide Number Placeholder 4"/>
          <p:cNvSpPr>
            <a:spLocks noGrp="1"/>
          </p:cNvSpPr>
          <p:nvPr>
            <p:ph type="sldNum" sz="quarter" idx="7"/>
          </p:nvPr>
        </p:nvSpPr>
        <p:spPr/>
        <p:txBody>
          <a:bodyPr/>
          <a:lstStyle/>
          <a:p>
            <a:pPr marL="25400">
              <a:lnSpc>
                <a:spcPts val="1310"/>
              </a:lnSpc>
            </a:pPr>
            <a:fld id="{81D60167-4931-47E6-BA6A-407CBD079E47}" type="slidenum">
              <a:rPr lang="en-US" spc="-5"/>
              <a:pPr marL="25400">
                <a:lnSpc>
                  <a:spcPts val="1310"/>
                </a:lnSpc>
              </a:pPr>
              <a:t>21</a:t>
            </a:fld>
            <a:endParaRPr lang="en-US" spc="-5"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0" y="1703798"/>
            <a:ext cx="9144000" cy="2868202"/>
          </a:xfrm>
          <a:prstGeom prst="rect">
            <a:avLst/>
          </a:prstGeom>
        </p:spPr>
      </p:pic>
    </p:spTree>
    <p:extLst>
      <p:ext uri="{BB962C8B-B14F-4D97-AF65-F5344CB8AC3E}">
        <p14:creationId xmlns:p14="http://schemas.microsoft.com/office/powerpoint/2010/main" val="14560623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1.1 Features of Android</a:t>
            </a:r>
          </a:p>
        </p:txBody>
      </p:sp>
      <p:sp>
        <p:nvSpPr>
          <p:cNvPr id="3" name="Text Placeholder 2"/>
          <p:cNvSpPr>
            <a:spLocks noGrp="1"/>
          </p:cNvSpPr>
          <p:nvPr>
            <p:ph type="body" idx="1"/>
          </p:nvPr>
        </p:nvSpPr>
        <p:spPr/>
        <p:txBody>
          <a:bodyPr/>
          <a:lstStyle/>
          <a:p>
            <a:endParaRPr lang="en-US" dirty="0"/>
          </a:p>
        </p:txBody>
      </p:sp>
      <p:sp>
        <p:nvSpPr>
          <p:cNvPr id="5" name="Slide Number Placeholder 4"/>
          <p:cNvSpPr>
            <a:spLocks noGrp="1"/>
          </p:cNvSpPr>
          <p:nvPr>
            <p:ph type="sldNum" sz="quarter" idx="7"/>
          </p:nvPr>
        </p:nvSpPr>
        <p:spPr/>
        <p:txBody>
          <a:bodyPr/>
          <a:lstStyle/>
          <a:p>
            <a:pPr marL="25400">
              <a:lnSpc>
                <a:spcPts val="1310"/>
              </a:lnSpc>
            </a:pPr>
            <a:fld id="{81D60167-4931-47E6-BA6A-407CBD079E47}" type="slidenum">
              <a:rPr lang="en-US" spc="-5"/>
              <a:pPr marL="25400">
                <a:lnSpc>
                  <a:spcPts val="1310"/>
                </a:lnSpc>
              </a:pPr>
              <a:t>22</a:t>
            </a:fld>
            <a:endParaRPr lang="en-US" spc="-5"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0" y="1400712"/>
            <a:ext cx="9144000" cy="5000089"/>
          </a:xfrm>
          <a:prstGeom prst="rect">
            <a:avLst/>
          </a:prstGeom>
        </p:spPr>
      </p:pic>
    </p:spTree>
    <p:extLst>
      <p:ext uri="{BB962C8B-B14F-4D97-AF65-F5344CB8AC3E}">
        <p14:creationId xmlns:p14="http://schemas.microsoft.com/office/powerpoint/2010/main" val="34726535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539851" y="370700"/>
            <a:ext cx="10064649" cy="436244"/>
          </a:xfrm>
          <a:prstGeom prst="rect">
            <a:avLst/>
          </a:prstGeom>
        </p:spPr>
        <p:txBody>
          <a:bodyPr spcFirstLastPara="1" vert="horz" wrap="square" lIns="0" tIns="0" rIns="0" bIns="0" rtlCol="0" anchor="ctr" anchorCtr="0">
            <a:spAutoFit/>
          </a:bodyPr>
          <a:lstStyle/>
          <a:p>
            <a:pPr marL="12700"/>
            <a:r>
              <a:rPr spc="-5" dirty="0"/>
              <a:t>1.2 Android và hệ sinh</a:t>
            </a:r>
            <a:r>
              <a:rPr spc="30" dirty="0"/>
              <a:t> </a:t>
            </a:r>
            <a:r>
              <a:rPr spc="-5" dirty="0"/>
              <a:t>thái</a:t>
            </a:r>
          </a:p>
        </p:txBody>
      </p:sp>
      <p:sp>
        <p:nvSpPr>
          <p:cNvPr id="6" name="object 6"/>
          <p:cNvSpPr txBox="1">
            <a:spLocks noGrp="1"/>
          </p:cNvSpPr>
          <p:nvPr>
            <p:ph type="sldNum" sz="quarter" idx="7"/>
          </p:nvPr>
        </p:nvSpPr>
        <p:spPr>
          <a:xfrm>
            <a:off x="6400800" y="6386514"/>
            <a:ext cx="2844800" cy="166712"/>
          </a:xfrm>
          <a:prstGeom prst="rect">
            <a:avLst/>
          </a:prstGeom>
        </p:spPr>
        <p:txBody>
          <a:bodyPr spcFirstLastPara="1" vert="horz" wrap="square" lIns="0" tIns="0" rIns="0" bIns="0" rtlCol="0" anchor="t" anchorCtr="0">
            <a:spAutoFit/>
          </a:bodyPr>
          <a:lstStyle/>
          <a:p>
            <a:pPr marL="25400">
              <a:lnSpc>
                <a:spcPts val="1310"/>
              </a:lnSpc>
            </a:pPr>
            <a:fld id="{81D60167-4931-47E6-BA6A-407CBD079E47}" type="slidenum">
              <a:rPr spc="-5" dirty="0"/>
              <a:pPr marL="25400">
                <a:lnSpc>
                  <a:spcPts val="1310"/>
                </a:lnSpc>
              </a:pPr>
              <a:t>23</a:t>
            </a:fld>
            <a:endParaRPr spc="-5" dirty="0"/>
          </a:p>
        </p:txBody>
      </p:sp>
      <p:sp>
        <p:nvSpPr>
          <p:cNvPr id="3" name="object 3"/>
          <p:cNvSpPr txBox="1"/>
          <p:nvPr/>
        </p:nvSpPr>
        <p:spPr>
          <a:xfrm>
            <a:off x="2073588" y="1271016"/>
            <a:ext cx="1664335" cy="285115"/>
          </a:xfrm>
          <a:prstGeom prst="rect">
            <a:avLst/>
          </a:prstGeom>
        </p:spPr>
        <p:txBody>
          <a:bodyPr vert="horz" wrap="square" lIns="0" tIns="0" rIns="0" bIns="0" rtlCol="0">
            <a:spAutoFit/>
          </a:bodyPr>
          <a:lstStyle/>
          <a:p>
            <a:pPr marL="355600" indent="-342900">
              <a:buClr>
                <a:srgbClr val="330066"/>
              </a:buClr>
              <a:buSzPct val="88888"/>
              <a:buFont typeface="Wingdings"/>
              <a:buChar char=""/>
              <a:tabLst>
                <a:tab pos="356235" algn="l"/>
              </a:tabLst>
            </a:pPr>
            <a:r>
              <a:rPr lang="en-US" sz="1800" b="1" spc="-5" dirty="0">
                <a:solidFill>
                  <a:srgbClr val="333399"/>
                </a:solidFill>
              </a:rPr>
              <a:t>Ecosystem</a:t>
            </a:r>
            <a:endParaRPr sz="1800" dirty="0"/>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86099" y="1650654"/>
            <a:ext cx="6019800" cy="424396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539851" y="370981"/>
            <a:ext cx="10026549" cy="436244"/>
          </a:xfrm>
          <a:prstGeom prst="rect">
            <a:avLst/>
          </a:prstGeom>
        </p:spPr>
        <p:txBody>
          <a:bodyPr spcFirstLastPara="1" vert="horz" wrap="square" lIns="0" tIns="0" rIns="0" bIns="0" rtlCol="0" anchor="ctr" anchorCtr="0">
            <a:spAutoFit/>
          </a:bodyPr>
          <a:lstStyle/>
          <a:p>
            <a:pPr marL="12700"/>
            <a:r>
              <a:rPr spc="-5" dirty="0"/>
              <a:t>1.2 Android và hệ sinh</a:t>
            </a:r>
            <a:r>
              <a:rPr spc="30" dirty="0"/>
              <a:t> </a:t>
            </a:r>
            <a:r>
              <a:rPr spc="-5" dirty="0"/>
              <a:t>thái</a:t>
            </a:r>
          </a:p>
        </p:txBody>
      </p:sp>
      <p:sp>
        <p:nvSpPr>
          <p:cNvPr id="6" name="object 6"/>
          <p:cNvSpPr txBox="1">
            <a:spLocks noGrp="1"/>
          </p:cNvSpPr>
          <p:nvPr>
            <p:ph type="sldNum" sz="quarter" idx="7"/>
          </p:nvPr>
        </p:nvSpPr>
        <p:spPr>
          <a:xfrm>
            <a:off x="6400800" y="6386514"/>
            <a:ext cx="2844800" cy="166712"/>
          </a:xfrm>
          <a:prstGeom prst="rect">
            <a:avLst/>
          </a:prstGeom>
        </p:spPr>
        <p:txBody>
          <a:bodyPr spcFirstLastPara="1" vert="horz" wrap="square" lIns="0" tIns="0" rIns="0" bIns="0" rtlCol="0" anchor="t" anchorCtr="0">
            <a:spAutoFit/>
          </a:bodyPr>
          <a:lstStyle/>
          <a:p>
            <a:pPr marL="25400">
              <a:lnSpc>
                <a:spcPts val="1310"/>
              </a:lnSpc>
            </a:pPr>
            <a:fld id="{81D60167-4931-47E6-BA6A-407CBD079E47}" type="slidenum">
              <a:rPr spc="-5" dirty="0"/>
              <a:pPr marL="25400">
                <a:lnSpc>
                  <a:spcPts val="1310"/>
                </a:lnSpc>
              </a:pPr>
              <a:t>24</a:t>
            </a:fld>
            <a:endParaRPr spc="-5" dirty="0"/>
          </a:p>
        </p:txBody>
      </p:sp>
      <p:sp>
        <p:nvSpPr>
          <p:cNvPr id="3" name="object 3"/>
          <p:cNvSpPr txBox="1"/>
          <p:nvPr/>
        </p:nvSpPr>
        <p:spPr>
          <a:xfrm>
            <a:off x="2073588" y="1271016"/>
            <a:ext cx="1664335" cy="285115"/>
          </a:xfrm>
          <a:prstGeom prst="rect">
            <a:avLst/>
          </a:prstGeom>
        </p:spPr>
        <p:txBody>
          <a:bodyPr vert="horz" wrap="square" lIns="0" tIns="0" rIns="0" bIns="0" rtlCol="0">
            <a:spAutoFit/>
          </a:bodyPr>
          <a:lstStyle/>
          <a:p>
            <a:pPr marL="355600" indent="-342900">
              <a:buClr>
                <a:srgbClr val="330066"/>
              </a:buClr>
              <a:buSzPct val="88888"/>
              <a:buFont typeface="Wingdings"/>
              <a:buChar char=""/>
              <a:tabLst>
                <a:tab pos="356235" algn="l"/>
              </a:tabLst>
            </a:pPr>
            <a:r>
              <a:rPr lang="en-US" sz="1800" b="1" spc="-5" dirty="0">
                <a:solidFill>
                  <a:srgbClr val="333399"/>
                </a:solidFill>
              </a:rPr>
              <a:t>Ecosystem</a:t>
            </a:r>
            <a:endParaRPr sz="1800" dirty="0"/>
          </a:p>
        </p:txBody>
      </p:sp>
      <p:sp>
        <p:nvSpPr>
          <p:cNvPr id="4" name="object 4"/>
          <p:cNvSpPr/>
          <p:nvPr/>
        </p:nvSpPr>
        <p:spPr>
          <a:xfrm>
            <a:off x="539851" y="1893152"/>
            <a:ext cx="6781800" cy="4002024"/>
          </a:xfrm>
          <a:prstGeom prst="rect">
            <a:avLst/>
          </a:prstGeom>
          <a:blipFill>
            <a:blip r:embed="rId3" cstate="print"/>
            <a:stretch>
              <a:fillRect/>
            </a:stretch>
          </a:blipFill>
        </p:spPr>
        <p:txBody>
          <a:bodyPr wrap="square" lIns="0" tIns="0" rIns="0" bIns="0" rtlCol="0"/>
          <a:lstStyle/>
          <a:p>
            <a:endParaRPr/>
          </a:p>
        </p:txBody>
      </p:sp>
      <p:pic>
        <p:nvPicPr>
          <p:cNvPr id="9" name="Picture 8" descr="A close up of a car&#10;&#10;Description automatically generated">
            <a:extLst>
              <a:ext uri="{FF2B5EF4-FFF2-40B4-BE49-F238E27FC236}">
                <a16:creationId xmlns:a16="http://schemas.microsoft.com/office/drawing/2014/main" id="{95227154-3960-4C47-8E57-8380D86CF5FB}"/>
              </a:ext>
            </a:extLst>
          </p:cNvPr>
          <p:cNvPicPr>
            <a:picLocks noChangeAspect="1"/>
          </p:cNvPicPr>
          <p:nvPr/>
        </p:nvPicPr>
        <p:blipFill>
          <a:blip r:embed="rId4"/>
          <a:stretch>
            <a:fillRect/>
          </a:stretch>
        </p:blipFill>
        <p:spPr>
          <a:xfrm>
            <a:off x="8282607" y="4155054"/>
            <a:ext cx="3041895" cy="1906834"/>
          </a:xfrm>
          <a:prstGeom prst="rect">
            <a:avLst/>
          </a:prstGeom>
        </p:spPr>
      </p:pic>
      <p:pic>
        <p:nvPicPr>
          <p:cNvPr id="11" name="Picture 10" descr="A picture containing indoor, cup, table, cellphone&#10;&#10;Description automatically generated">
            <a:extLst>
              <a:ext uri="{FF2B5EF4-FFF2-40B4-BE49-F238E27FC236}">
                <a16:creationId xmlns:a16="http://schemas.microsoft.com/office/drawing/2014/main" id="{21C0F314-F267-47AC-AEA6-43AD6E2E736B}"/>
              </a:ext>
            </a:extLst>
          </p:cNvPr>
          <p:cNvPicPr>
            <a:picLocks noChangeAspect="1"/>
          </p:cNvPicPr>
          <p:nvPr/>
        </p:nvPicPr>
        <p:blipFill>
          <a:blip r:embed="rId5"/>
          <a:stretch>
            <a:fillRect/>
          </a:stretch>
        </p:blipFill>
        <p:spPr>
          <a:xfrm>
            <a:off x="8282606" y="1847413"/>
            <a:ext cx="3041895" cy="1711066"/>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497168" y="1190960"/>
            <a:ext cx="8226112" cy="4811574"/>
          </a:xfrm>
          <a:prstGeom prst="rect">
            <a:avLst/>
          </a:prstGeom>
        </p:spPr>
        <p:txBody>
          <a:bodyPr vert="horz" wrap="square" lIns="0" tIns="0" rIns="0" bIns="0" rtlCol="0">
            <a:spAutoFit/>
          </a:bodyPr>
          <a:lstStyle/>
          <a:p>
            <a:pPr marL="355600" indent="-342900">
              <a:buClr>
                <a:srgbClr val="330066"/>
              </a:buClr>
              <a:buSzPct val="88888"/>
              <a:buAutoNum type="arabicPeriod"/>
              <a:tabLst>
                <a:tab pos="356235" algn="l"/>
              </a:tabLst>
            </a:pPr>
            <a:r>
              <a:rPr lang="en-US" sz="2800" b="1" dirty="0">
                <a:solidFill>
                  <a:srgbClr val="969696"/>
                </a:solidFill>
              </a:rPr>
              <a:t>Introduction</a:t>
            </a:r>
            <a:endParaRPr sz="2800" dirty="0"/>
          </a:p>
          <a:p>
            <a:pPr>
              <a:lnSpc>
                <a:spcPct val="100000"/>
              </a:lnSpc>
              <a:buClr>
                <a:srgbClr val="330066"/>
              </a:buClr>
              <a:buFont typeface="Arial"/>
              <a:buAutoNum type="arabicPeriod"/>
            </a:pPr>
            <a:endParaRPr sz="2800" dirty="0">
              <a:latin typeface="Times New Roman"/>
              <a:cs typeface="Times New Roman"/>
            </a:endParaRPr>
          </a:p>
          <a:p>
            <a:pPr marL="355600" indent="-342900">
              <a:spcBef>
                <a:spcPts val="1170"/>
              </a:spcBef>
              <a:buClr>
                <a:srgbClr val="330066"/>
              </a:buClr>
              <a:buSzPct val="88888"/>
              <a:buAutoNum type="arabicPeriod"/>
              <a:tabLst>
                <a:tab pos="356235" algn="l"/>
              </a:tabLst>
            </a:pPr>
            <a:r>
              <a:rPr sz="2800" b="1" spc="-10" dirty="0">
                <a:solidFill>
                  <a:srgbClr val="333399"/>
                </a:solidFill>
              </a:rPr>
              <a:t>Android</a:t>
            </a:r>
            <a:r>
              <a:rPr lang="en-US" sz="2800" b="1" spc="-10" dirty="0">
                <a:solidFill>
                  <a:srgbClr val="333399"/>
                </a:solidFill>
              </a:rPr>
              <a:t> Architecture</a:t>
            </a:r>
            <a:endParaRPr sz="2800" dirty="0"/>
          </a:p>
          <a:p>
            <a:pPr marL="704215" lvl="1" indent="-234315">
              <a:spcBef>
                <a:spcPts val="990"/>
              </a:spcBef>
              <a:buFont typeface="Times New Roman"/>
              <a:buChar char="●"/>
              <a:tabLst>
                <a:tab pos="704850" algn="l"/>
              </a:tabLst>
            </a:pPr>
            <a:r>
              <a:rPr lang="en-US" sz="2400" spc="-5" dirty="0">
                <a:solidFill>
                  <a:srgbClr val="333399"/>
                </a:solidFill>
              </a:rPr>
              <a:t>Component</a:t>
            </a:r>
            <a:endParaRPr sz="2400" dirty="0"/>
          </a:p>
          <a:p>
            <a:pPr marL="704215" lvl="1" indent="-234315">
              <a:spcBef>
                <a:spcPts val="960"/>
              </a:spcBef>
              <a:buFont typeface="Times New Roman"/>
              <a:buChar char="●"/>
              <a:tabLst>
                <a:tab pos="704850" algn="l"/>
              </a:tabLst>
            </a:pPr>
            <a:r>
              <a:rPr lang="en-US" sz="2400" spc="-5" dirty="0">
                <a:solidFill>
                  <a:srgbClr val="333399"/>
                </a:solidFill>
              </a:rPr>
              <a:t>Software Architecture</a:t>
            </a:r>
            <a:endParaRPr sz="2400" dirty="0"/>
          </a:p>
          <a:p>
            <a:pPr marL="704215" lvl="1" indent="-234315">
              <a:spcBef>
                <a:spcPts val="960"/>
              </a:spcBef>
              <a:buFont typeface="Times New Roman"/>
              <a:buChar char="●"/>
              <a:tabLst>
                <a:tab pos="704850" algn="l"/>
              </a:tabLst>
            </a:pPr>
            <a:r>
              <a:rPr lang="en-US" sz="2400" spc="-5" dirty="0">
                <a:solidFill>
                  <a:srgbClr val="333399"/>
                </a:solidFill>
              </a:rPr>
              <a:t>Programming Language</a:t>
            </a:r>
            <a:endParaRPr sz="2400" dirty="0"/>
          </a:p>
          <a:p>
            <a:pPr lvl="1">
              <a:lnSpc>
                <a:spcPct val="100000"/>
              </a:lnSpc>
              <a:buClr>
                <a:srgbClr val="333399"/>
              </a:buClr>
              <a:buFont typeface="Times New Roman"/>
              <a:buChar char="●"/>
            </a:pPr>
            <a:endParaRPr sz="2400" dirty="0">
              <a:latin typeface="Times New Roman"/>
              <a:cs typeface="Times New Roman"/>
            </a:endParaRPr>
          </a:p>
          <a:p>
            <a:pPr marL="355600" indent="-342900">
              <a:spcBef>
                <a:spcPts val="1365"/>
              </a:spcBef>
              <a:buClr>
                <a:srgbClr val="330066"/>
              </a:buClr>
              <a:buSzPct val="88888"/>
              <a:buAutoNum type="arabicPeriod"/>
              <a:tabLst>
                <a:tab pos="356235" algn="l"/>
              </a:tabLst>
            </a:pPr>
            <a:r>
              <a:rPr sz="2800" b="1" spc="-10" dirty="0">
                <a:solidFill>
                  <a:srgbClr val="969696"/>
                </a:solidFill>
              </a:rPr>
              <a:t>Android</a:t>
            </a:r>
            <a:r>
              <a:rPr lang="en-US" sz="2800" b="1" spc="-10" dirty="0">
                <a:solidFill>
                  <a:srgbClr val="969696"/>
                </a:solidFill>
              </a:rPr>
              <a:t> Application Development</a:t>
            </a:r>
            <a:endParaRPr sz="2800" dirty="0"/>
          </a:p>
          <a:p>
            <a:pPr>
              <a:lnSpc>
                <a:spcPct val="100000"/>
              </a:lnSpc>
              <a:buClr>
                <a:srgbClr val="330066"/>
              </a:buClr>
              <a:buFont typeface="Arial"/>
              <a:buAutoNum type="arabicPeriod"/>
            </a:pPr>
            <a:endParaRPr sz="2800" dirty="0">
              <a:latin typeface="Times New Roman"/>
              <a:cs typeface="Times New Roman"/>
            </a:endParaRPr>
          </a:p>
          <a:p>
            <a:pPr marL="355600" indent="-342900">
              <a:spcBef>
                <a:spcPts val="1170"/>
              </a:spcBef>
              <a:buClr>
                <a:srgbClr val="330066"/>
              </a:buClr>
              <a:buSzPct val="88888"/>
              <a:buAutoNum type="arabicPeriod"/>
              <a:tabLst>
                <a:tab pos="356235" algn="l"/>
              </a:tabLst>
            </a:pPr>
            <a:r>
              <a:rPr lang="en-US" sz="2000" b="1" dirty="0">
                <a:solidFill>
                  <a:srgbClr val="969696"/>
                </a:solidFill>
              </a:rPr>
              <a:t>Hello World</a:t>
            </a:r>
            <a:endParaRPr sz="2800" dirty="0"/>
          </a:p>
        </p:txBody>
      </p:sp>
      <p:sp>
        <p:nvSpPr>
          <p:cNvPr id="3" name="object 3"/>
          <p:cNvSpPr txBox="1">
            <a:spLocks noGrp="1"/>
          </p:cNvSpPr>
          <p:nvPr>
            <p:ph type="title"/>
          </p:nvPr>
        </p:nvSpPr>
        <p:spPr>
          <a:xfrm>
            <a:off x="666750" y="376093"/>
            <a:ext cx="9886949" cy="430887"/>
          </a:xfrm>
          <a:prstGeom prst="rect">
            <a:avLst/>
          </a:prstGeom>
        </p:spPr>
        <p:txBody>
          <a:bodyPr spcFirstLastPara="1" vert="horz" wrap="square" lIns="0" tIns="0" rIns="0" bIns="0" rtlCol="0" anchor="ctr" anchorCtr="0">
            <a:spAutoFit/>
          </a:bodyPr>
          <a:lstStyle/>
          <a:p>
            <a:pPr marL="12700"/>
            <a:r>
              <a:rPr lang="en-US" spc="-5" dirty="0"/>
              <a:t>Outline</a:t>
            </a:r>
            <a:endParaRPr spc="-5" dirty="0"/>
          </a:p>
        </p:txBody>
      </p:sp>
      <p:sp>
        <p:nvSpPr>
          <p:cNvPr id="5" name="object 5"/>
          <p:cNvSpPr txBox="1">
            <a:spLocks noGrp="1"/>
          </p:cNvSpPr>
          <p:nvPr>
            <p:ph type="sldNum" sz="quarter" idx="7"/>
          </p:nvPr>
        </p:nvSpPr>
        <p:spPr>
          <a:xfrm>
            <a:off x="6400800" y="6386514"/>
            <a:ext cx="2844800" cy="166712"/>
          </a:xfrm>
          <a:prstGeom prst="rect">
            <a:avLst/>
          </a:prstGeom>
        </p:spPr>
        <p:txBody>
          <a:bodyPr spcFirstLastPara="1" vert="horz" wrap="square" lIns="0" tIns="0" rIns="0" bIns="0" rtlCol="0" anchor="t" anchorCtr="0">
            <a:spAutoFit/>
          </a:bodyPr>
          <a:lstStyle/>
          <a:p>
            <a:pPr marL="25400">
              <a:lnSpc>
                <a:spcPts val="1310"/>
              </a:lnSpc>
            </a:pPr>
            <a:fld id="{81D60167-4931-47E6-BA6A-407CBD079E47}" type="slidenum">
              <a:rPr spc="-5" dirty="0"/>
              <a:pPr marL="25400">
                <a:lnSpc>
                  <a:spcPts val="1310"/>
                </a:lnSpc>
              </a:pPr>
              <a:t>25</a:t>
            </a:fld>
            <a:endParaRPr spc="-5"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254251" y="385426"/>
            <a:ext cx="9550400" cy="430887"/>
          </a:xfrm>
          <a:prstGeom prst="rect">
            <a:avLst/>
          </a:prstGeom>
        </p:spPr>
        <p:txBody>
          <a:bodyPr spcFirstLastPara="1" vert="horz" wrap="square" lIns="0" tIns="0" rIns="0" bIns="0" rtlCol="0" anchor="ctr" anchorCtr="0">
            <a:spAutoFit/>
          </a:bodyPr>
          <a:lstStyle/>
          <a:p>
            <a:pPr marL="12700"/>
            <a:r>
              <a:rPr spc="-5" dirty="0"/>
              <a:t>2.1 </a:t>
            </a:r>
            <a:r>
              <a:rPr lang="en-US" spc="-5" dirty="0"/>
              <a:t>Component</a:t>
            </a:r>
            <a:endParaRPr spc="-5" dirty="0"/>
          </a:p>
        </p:txBody>
      </p:sp>
      <p:sp>
        <p:nvSpPr>
          <p:cNvPr id="5" name="object 5"/>
          <p:cNvSpPr txBox="1">
            <a:spLocks noGrp="1"/>
          </p:cNvSpPr>
          <p:nvPr>
            <p:ph type="sldNum" sz="quarter" idx="7"/>
          </p:nvPr>
        </p:nvSpPr>
        <p:spPr>
          <a:xfrm>
            <a:off x="6400800" y="6386514"/>
            <a:ext cx="2844800" cy="166712"/>
          </a:xfrm>
          <a:prstGeom prst="rect">
            <a:avLst/>
          </a:prstGeom>
        </p:spPr>
        <p:txBody>
          <a:bodyPr spcFirstLastPara="1" vert="horz" wrap="square" lIns="0" tIns="0" rIns="0" bIns="0" rtlCol="0" anchor="t" anchorCtr="0">
            <a:spAutoFit/>
          </a:bodyPr>
          <a:lstStyle/>
          <a:p>
            <a:pPr marL="25400">
              <a:lnSpc>
                <a:spcPts val="1310"/>
              </a:lnSpc>
            </a:pPr>
            <a:fld id="{81D60167-4931-47E6-BA6A-407CBD079E47}" type="slidenum">
              <a:rPr spc="-5" dirty="0"/>
              <a:pPr marL="25400">
                <a:lnSpc>
                  <a:spcPts val="1310"/>
                </a:lnSpc>
              </a:pPr>
              <a:t>26</a:t>
            </a:fld>
            <a:endParaRPr spc="-5" dirty="0"/>
          </a:p>
        </p:txBody>
      </p:sp>
      <p:sp>
        <p:nvSpPr>
          <p:cNvPr id="3" name="object 3"/>
          <p:cNvSpPr txBox="1"/>
          <p:nvPr/>
        </p:nvSpPr>
        <p:spPr>
          <a:xfrm>
            <a:off x="2073587" y="1202435"/>
            <a:ext cx="7364730" cy="3533468"/>
          </a:xfrm>
          <a:prstGeom prst="rect">
            <a:avLst/>
          </a:prstGeom>
        </p:spPr>
        <p:txBody>
          <a:bodyPr vert="horz" wrap="square" lIns="0" tIns="0" rIns="0" bIns="0" rtlCol="0">
            <a:spAutoFit/>
          </a:bodyPr>
          <a:lstStyle/>
          <a:p>
            <a:pPr marL="355600" marR="195580" indent="-342900">
              <a:lnSpc>
                <a:spcPct val="125000"/>
              </a:lnSpc>
              <a:buClr>
                <a:srgbClr val="330066"/>
              </a:buClr>
              <a:buSzPct val="88888"/>
              <a:buFont typeface="Wingdings"/>
              <a:buChar char=""/>
              <a:tabLst>
                <a:tab pos="356235" algn="l"/>
              </a:tabLst>
            </a:pPr>
            <a:r>
              <a:rPr sz="1800" b="1" spc="-10" dirty="0">
                <a:solidFill>
                  <a:srgbClr val="333399"/>
                </a:solidFill>
              </a:rPr>
              <a:t>Android </a:t>
            </a:r>
            <a:r>
              <a:rPr lang="en-US" sz="1800" b="1" dirty="0">
                <a:solidFill>
                  <a:srgbClr val="333399"/>
                </a:solidFill>
              </a:rPr>
              <a:t>based on </a:t>
            </a:r>
            <a:r>
              <a:rPr sz="1800" b="1" dirty="0">
                <a:solidFill>
                  <a:srgbClr val="333399"/>
                </a:solidFill>
              </a:rPr>
              <a:t>Linux</a:t>
            </a:r>
            <a:r>
              <a:rPr lang="en-US" sz="1800" b="1" dirty="0">
                <a:solidFill>
                  <a:srgbClr val="333399"/>
                </a:solidFill>
              </a:rPr>
              <a:t> kernel</a:t>
            </a:r>
            <a:r>
              <a:rPr sz="1800" b="1" dirty="0">
                <a:solidFill>
                  <a:srgbClr val="333399"/>
                </a:solidFill>
              </a:rPr>
              <a:t> 2.6, </a:t>
            </a:r>
            <a:r>
              <a:rPr lang="en-US" sz="1800" b="1" dirty="0">
                <a:solidFill>
                  <a:srgbClr val="333399"/>
                </a:solidFill>
              </a:rPr>
              <a:t>from </a:t>
            </a:r>
            <a:r>
              <a:rPr lang="en-US" sz="1800" b="1" spc="-5" dirty="0">
                <a:solidFill>
                  <a:srgbClr val="333399"/>
                </a:solidFill>
              </a:rPr>
              <a:t>version</a:t>
            </a:r>
            <a:r>
              <a:rPr sz="1800" b="1" dirty="0">
                <a:solidFill>
                  <a:srgbClr val="333399"/>
                </a:solidFill>
              </a:rPr>
              <a:t> 4.0 </a:t>
            </a:r>
            <a:r>
              <a:rPr lang="en-US" sz="1800" b="1" dirty="0">
                <a:solidFill>
                  <a:srgbClr val="333399"/>
                </a:solidFill>
              </a:rPr>
              <a:t>using</a:t>
            </a:r>
            <a:r>
              <a:rPr sz="1800" b="1" dirty="0">
                <a:solidFill>
                  <a:srgbClr val="333399"/>
                </a:solidFill>
              </a:rPr>
              <a:t> Linux </a:t>
            </a:r>
            <a:r>
              <a:rPr lang="en-US" sz="1800" b="1" dirty="0">
                <a:solidFill>
                  <a:srgbClr val="333399"/>
                </a:solidFill>
              </a:rPr>
              <a:t>kernel </a:t>
            </a:r>
            <a:r>
              <a:rPr sz="1800" b="1" dirty="0">
                <a:solidFill>
                  <a:srgbClr val="333399"/>
                </a:solidFill>
              </a:rPr>
              <a:t>3.x.</a:t>
            </a:r>
            <a:endParaRPr sz="1800" dirty="0"/>
          </a:p>
          <a:p>
            <a:pPr>
              <a:lnSpc>
                <a:spcPct val="100000"/>
              </a:lnSpc>
              <a:buClr>
                <a:srgbClr val="330066"/>
              </a:buClr>
              <a:buFont typeface="Wingdings"/>
              <a:buChar char=""/>
            </a:pPr>
            <a:endParaRPr sz="1800" dirty="0">
              <a:latin typeface="Times New Roman"/>
              <a:cs typeface="Times New Roman"/>
            </a:endParaRPr>
          </a:p>
          <a:p>
            <a:pPr marL="355600" indent="-342900">
              <a:spcBef>
                <a:spcPts val="1170"/>
              </a:spcBef>
              <a:buClr>
                <a:srgbClr val="330066"/>
              </a:buClr>
              <a:buSzPct val="88888"/>
              <a:buFont typeface="Wingdings"/>
              <a:buChar char=""/>
              <a:tabLst>
                <a:tab pos="356235" algn="l"/>
              </a:tabLst>
            </a:pPr>
            <a:r>
              <a:rPr sz="1800" b="1" spc="-10" dirty="0">
                <a:solidFill>
                  <a:srgbClr val="333399"/>
                </a:solidFill>
              </a:rPr>
              <a:t>Android </a:t>
            </a:r>
            <a:r>
              <a:rPr lang="en-US" sz="1800" b="1" dirty="0">
                <a:solidFill>
                  <a:srgbClr val="333399"/>
                </a:solidFill>
              </a:rPr>
              <a:t>includes </a:t>
            </a:r>
            <a:r>
              <a:rPr sz="1800" b="1" spc="-5" dirty="0">
                <a:solidFill>
                  <a:srgbClr val="333399"/>
                </a:solidFill>
              </a:rPr>
              <a:t>3 </a:t>
            </a:r>
            <a:r>
              <a:rPr lang="en-US" sz="1800" b="1" dirty="0">
                <a:solidFill>
                  <a:srgbClr val="333399"/>
                </a:solidFill>
              </a:rPr>
              <a:t>main components</a:t>
            </a:r>
            <a:r>
              <a:rPr sz="1800" b="1" spc="-5" dirty="0">
                <a:solidFill>
                  <a:srgbClr val="333399"/>
                </a:solidFill>
              </a:rPr>
              <a:t>:</a:t>
            </a:r>
            <a:endParaRPr sz="1800" dirty="0"/>
          </a:p>
          <a:p>
            <a:pPr marL="704215" lvl="1" indent="-234315">
              <a:spcBef>
                <a:spcPts val="1080"/>
              </a:spcBef>
              <a:buFont typeface="Times New Roman"/>
              <a:buChar char="●"/>
              <a:tabLst>
                <a:tab pos="704850" algn="l"/>
              </a:tabLst>
            </a:pPr>
            <a:r>
              <a:rPr sz="1800" spc="-10" dirty="0">
                <a:solidFill>
                  <a:srgbClr val="333399"/>
                </a:solidFill>
              </a:rPr>
              <a:t>Middleware</a:t>
            </a:r>
            <a:endParaRPr sz="1800" dirty="0"/>
          </a:p>
          <a:p>
            <a:pPr marL="704215" lvl="1" indent="-234315">
              <a:spcBef>
                <a:spcPts val="1080"/>
              </a:spcBef>
              <a:buFont typeface="Times New Roman"/>
              <a:buChar char="●"/>
              <a:tabLst>
                <a:tab pos="704850" algn="l"/>
              </a:tabLst>
            </a:pPr>
            <a:r>
              <a:rPr lang="en-US" sz="1800" spc="-5" dirty="0">
                <a:solidFill>
                  <a:srgbClr val="333399"/>
                </a:solidFill>
              </a:rPr>
              <a:t>Libraries</a:t>
            </a:r>
            <a:r>
              <a:rPr sz="1800" spc="-5" dirty="0">
                <a:solidFill>
                  <a:srgbClr val="333399"/>
                </a:solidFill>
              </a:rPr>
              <a:t> </a:t>
            </a:r>
            <a:r>
              <a:rPr lang="en-US" sz="1800" spc="-5" dirty="0">
                <a:solidFill>
                  <a:srgbClr val="333399"/>
                </a:solidFill>
              </a:rPr>
              <a:t>and</a:t>
            </a:r>
            <a:r>
              <a:rPr sz="1800" spc="-5" dirty="0">
                <a:solidFill>
                  <a:srgbClr val="333399"/>
                </a:solidFill>
              </a:rPr>
              <a:t> </a:t>
            </a:r>
            <a:r>
              <a:rPr sz="1800" dirty="0">
                <a:solidFill>
                  <a:srgbClr val="333399"/>
                </a:solidFill>
              </a:rPr>
              <a:t>API </a:t>
            </a:r>
            <a:r>
              <a:rPr lang="en-US" sz="1800" dirty="0">
                <a:solidFill>
                  <a:srgbClr val="333399"/>
                </a:solidFill>
              </a:rPr>
              <a:t>written in</a:t>
            </a:r>
            <a:r>
              <a:rPr sz="1800" spc="-30" dirty="0">
                <a:solidFill>
                  <a:srgbClr val="333399"/>
                </a:solidFill>
              </a:rPr>
              <a:t> </a:t>
            </a:r>
            <a:r>
              <a:rPr sz="1800" spc="-5" dirty="0">
                <a:solidFill>
                  <a:srgbClr val="333399"/>
                </a:solidFill>
              </a:rPr>
              <a:t>C</a:t>
            </a:r>
            <a:endParaRPr sz="1800" dirty="0"/>
          </a:p>
          <a:p>
            <a:pPr marL="704215" lvl="1" indent="-234315">
              <a:spcBef>
                <a:spcPts val="1080"/>
              </a:spcBef>
              <a:buFont typeface="Times New Roman"/>
              <a:buChar char="●"/>
              <a:tabLst>
                <a:tab pos="704850" algn="l"/>
              </a:tabLst>
            </a:pPr>
            <a:r>
              <a:rPr lang="en-US" sz="1800" spc="-5" dirty="0">
                <a:solidFill>
                  <a:srgbClr val="333399"/>
                </a:solidFill>
              </a:rPr>
              <a:t>Executable Application </a:t>
            </a:r>
            <a:r>
              <a:rPr lang="en-US" spc="-5" dirty="0">
                <a:solidFill>
                  <a:srgbClr val="333399"/>
                </a:solidFill>
              </a:rPr>
              <a:t>written in</a:t>
            </a:r>
            <a:r>
              <a:rPr lang="en-US" sz="1800" spc="-5" dirty="0">
                <a:solidFill>
                  <a:srgbClr val="333399"/>
                </a:solidFill>
              </a:rPr>
              <a:t> </a:t>
            </a:r>
            <a:r>
              <a:rPr sz="1800" spc="-5" dirty="0">
                <a:solidFill>
                  <a:srgbClr val="333399"/>
                </a:solidFill>
              </a:rPr>
              <a:t>Java</a:t>
            </a:r>
            <a:endParaRPr sz="1800" dirty="0"/>
          </a:p>
          <a:p>
            <a:pPr lvl="1">
              <a:spcBef>
                <a:spcPts val="55"/>
              </a:spcBef>
              <a:buClr>
                <a:srgbClr val="333399"/>
              </a:buClr>
              <a:buFont typeface="Times New Roman"/>
              <a:buChar char="●"/>
            </a:pPr>
            <a:endParaRPr sz="2300" dirty="0">
              <a:latin typeface="Times New Roman"/>
              <a:cs typeface="Times New Roman"/>
            </a:endParaRPr>
          </a:p>
          <a:p>
            <a:pPr marL="355600" marR="5080" indent="-342900">
              <a:lnSpc>
                <a:spcPct val="125000"/>
              </a:lnSpc>
              <a:buClr>
                <a:srgbClr val="330066"/>
              </a:buClr>
              <a:buSzPct val="88888"/>
              <a:buFont typeface="Wingdings"/>
              <a:buChar char=""/>
              <a:tabLst>
                <a:tab pos="356235" algn="l"/>
              </a:tabLst>
            </a:pPr>
            <a:r>
              <a:rPr lang="en-US" b="1" dirty="0" err="1">
                <a:solidFill>
                  <a:srgbClr val="333399"/>
                </a:solidFill>
              </a:rPr>
              <a:t>Dalvik</a:t>
            </a:r>
            <a:r>
              <a:rPr lang="en-US" b="1" dirty="0">
                <a:solidFill>
                  <a:srgbClr val="333399"/>
                </a:solidFill>
              </a:rPr>
              <a:t> Virtual Machine which is a kind of Java Virtual Machine specially designed and optimized for Android.</a:t>
            </a:r>
            <a:endParaRPr sz="1800"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90922" y="365059"/>
            <a:ext cx="9550400" cy="430887"/>
          </a:xfrm>
          <a:prstGeom prst="rect">
            <a:avLst/>
          </a:prstGeom>
        </p:spPr>
        <p:txBody>
          <a:bodyPr spcFirstLastPara="1" vert="horz" wrap="square" lIns="0" tIns="0" rIns="0" bIns="0" rtlCol="0" anchor="ctr" anchorCtr="0">
            <a:spAutoFit/>
          </a:bodyPr>
          <a:lstStyle/>
          <a:p>
            <a:pPr marL="12700"/>
            <a:r>
              <a:rPr spc="-5" dirty="0"/>
              <a:t>2.2 </a:t>
            </a:r>
            <a:r>
              <a:rPr lang="en-US" spc="-5" dirty="0"/>
              <a:t>Architecture</a:t>
            </a:r>
            <a:endParaRPr dirty="0"/>
          </a:p>
        </p:txBody>
      </p:sp>
      <p:sp>
        <p:nvSpPr>
          <p:cNvPr id="5" name="object 5"/>
          <p:cNvSpPr txBox="1">
            <a:spLocks noGrp="1"/>
          </p:cNvSpPr>
          <p:nvPr>
            <p:ph type="sldNum" sz="quarter" idx="7"/>
          </p:nvPr>
        </p:nvSpPr>
        <p:spPr>
          <a:xfrm>
            <a:off x="6400800" y="6386514"/>
            <a:ext cx="2844800" cy="166712"/>
          </a:xfrm>
          <a:prstGeom prst="rect">
            <a:avLst/>
          </a:prstGeom>
        </p:spPr>
        <p:txBody>
          <a:bodyPr spcFirstLastPara="1" vert="horz" wrap="square" lIns="0" tIns="0" rIns="0" bIns="0" rtlCol="0" anchor="t" anchorCtr="0">
            <a:spAutoFit/>
          </a:bodyPr>
          <a:lstStyle/>
          <a:p>
            <a:pPr marL="25400">
              <a:lnSpc>
                <a:spcPts val="1310"/>
              </a:lnSpc>
            </a:pPr>
            <a:fld id="{81D60167-4931-47E6-BA6A-407CBD079E47}" type="slidenum">
              <a:rPr spc="-5" dirty="0"/>
              <a:pPr marL="25400">
                <a:lnSpc>
                  <a:spcPts val="1310"/>
                </a:lnSpc>
              </a:pPr>
              <a:t>27</a:t>
            </a:fld>
            <a:endParaRPr spc="-5" dirty="0"/>
          </a:p>
        </p:txBody>
      </p:sp>
      <p:sp>
        <p:nvSpPr>
          <p:cNvPr id="3" name="object 3"/>
          <p:cNvSpPr/>
          <p:nvPr/>
        </p:nvSpPr>
        <p:spPr>
          <a:xfrm>
            <a:off x="-455432" y="1119570"/>
            <a:ext cx="8037576" cy="5266944"/>
          </a:xfrm>
          <a:prstGeom prst="rect">
            <a:avLst/>
          </a:prstGeom>
          <a:blipFill>
            <a:blip r:embed="rId3" cstate="print"/>
            <a:stretch>
              <a:fillRect/>
            </a:stretch>
          </a:blipFill>
        </p:spPr>
        <p:txBody>
          <a:bodyPr wrap="square" lIns="0" tIns="0" rIns="0" bIns="0" rtlCol="0"/>
          <a:lstStyle/>
          <a:p>
            <a:endParaRPr/>
          </a:p>
        </p:txBody>
      </p:sp>
      <p:pic>
        <p:nvPicPr>
          <p:cNvPr id="6" name="Picture 5" descr="Graphical user interface, chart, treemap chart&#10;&#10;Description automatically generated">
            <a:extLst>
              <a:ext uri="{FF2B5EF4-FFF2-40B4-BE49-F238E27FC236}">
                <a16:creationId xmlns:a16="http://schemas.microsoft.com/office/drawing/2014/main" id="{C664696E-FC97-45DC-A7F9-982DEDEB5E61}"/>
              </a:ext>
            </a:extLst>
          </p:cNvPr>
          <p:cNvPicPr>
            <a:picLocks noChangeAspect="1"/>
          </p:cNvPicPr>
          <p:nvPr/>
        </p:nvPicPr>
        <p:blipFill>
          <a:blip r:embed="rId4"/>
          <a:stretch>
            <a:fillRect/>
          </a:stretch>
        </p:blipFill>
        <p:spPr>
          <a:xfrm>
            <a:off x="6798989" y="922925"/>
            <a:ext cx="4657248" cy="6858000"/>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254251" y="385426"/>
            <a:ext cx="9550400" cy="430887"/>
          </a:xfrm>
          <a:prstGeom prst="rect">
            <a:avLst/>
          </a:prstGeom>
        </p:spPr>
        <p:txBody>
          <a:bodyPr spcFirstLastPara="1" vert="horz" wrap="square" lIns="0" tIns="0" rIns="0" bIns="0" rtlCol="0" anchor="ctr" anchorCtr="0">
            <a:spAutoFit/>
          </a:bodyPr>
          <a:lstStyle/>
          <a:p>
            <a:pPr marL="12700"/>
            <a:r>
              <a:rPr spc="-5" dirty="0"/>
              <a:t>2.3 </a:t>
            </a:r>
            <a:r>
              <a:rPr lang="en-US" spc="-5" dirty="0"/>
              <a:t>Programming Language</a:t>
            </a:r>
            <a:endParaRPr dirty="0"/>
          </a:p>
        </p:txBody>
      </p:sp>
      <p:sp>
        <p:nvSpPr>
          <p:cNvPr id="3" name="object 3"/>
          <p:cNvSpPr txBox="1">
            <a:spLocks noGrp="1"/>
          </p:cNvSpPr>
          <p:nvPr>
            <p:ph type="body" idx="1"/>
          </p:nvPr>
        </p:nvSpPr>
        <p:spPr>
          <a:xfrm>
            <a:off x="2073588" y="1271015"/>
            <a:ext cx="8044825" cy="3016210"/>
          </a:xfrm>
          <a:prstGeom prst="rect">
            <a:avLst/>
          </a:prstGeom>
        </p:spPr>
        <p:txBody>
          <a:bodyPr spcFirstLastPara="1" vert="horz" wrap="square" lIns="0" tIns="0" rIns="0" bIns="0" rtlCol="0" anchor="t" anchorCtr="0">
            <a:spAutoFit/>
          </a:bodyPr>
          <a:lstStyle/>
          <a:p>
            <a:pPr marL="355600" indent="-342900">
              <a:buClr>
                <a:srgbClr val="330066"/>
              </a:buClr>
              <a:buSzPct val="88888"/>
              <a:buFont typeface="Wingdings"/>
              <a:buChar char=""/>
              <a:tabLst>
                <a:tab pos="356235" algn="l"/>
              </a:tabLst>
            </a:pPr>
            <a:r>
              <a:rPr lang="en-US" dirty="0"/>
              <a:t>Programming Language can be used</a:t>
            </a:r>
            <a:r>
              <a:rPr dirty="0"/>
              <a:t>:</a:t>
            </a:r>
          </a:p>
          <a:p>
            <a:pPr marL="704215" lvl="1" indent="-234315">
              <a:spcBef>
                <a:spcPts val="1080"/>
              </a:spcBef>
              <a:buFont typeface="Times New Roman"/>
              <a:buChar char="●"/>
              <a:tabLst>
                <a:tab pos="704850" algn="l"/>
              </a:tabLst>
            </a:pPr>
            <a:r>
              <a:rPr sz="1800" spc="-5" dirty="0">
                <a:solidFill>
                  <a:srgbClr val="333399"/>
                </a:solidFill>
              </a:rPr>
              <a:t>Java</a:t>
            </a:r>
            <a:endParaRPr sz="1800" dirty="0"/>
          </a:p>
          <a:p>
            <a:pPr marL="469900">
              <a:spcBef>
                <a:spcPts val="1080"/>
              </a:spcBef>
            </a:pPr>
            <a:r>
              <a:rPr b="0" dirty="0">
                <a:latin typeface="Times New Roman"/>
                <a:cs typeface="Times New Roman"/>
              </a:rPr>
              <a:t>●</a:t>
            </a:r>
            <a:r>
              <a:rPr b="0" spc="210" dirty="0">
                <a:latin typeface="Times New Roman"/>
                <a:cs typeface="Times New Roman"/>
              </a:rPr>
              <a:t> </a:t>
            </a:r>
            <a:r>
              <a:rPr b="0" dirty="0">
                <a:latin typeface="Arial"/>
                <a:cs typeface="Arial"/>
              </a:rPr>
              <a:t>C/C++</a:t>
            </a:r>
          </a:p>
          <a:p>
            <a:pPr marL="704215" lvl="1" indent="-234315">
              <a:spcBef>
                <a:spcPts val="1080"/>
              </a:spcBef>
              <a:buFont typeface="Times New Roman"/>
              <a:buChar char="●"/>
              <a:tabLst>
                <a:tab pos="704850" algn="l"/>
              </a:tabLst>
            </a:pPr>
            <a:r>
              <a:rPr sz="1800" dirty="0">
                <a:solidFill>
                  <a:srgbClr val="333399"/>
                </a:solidFill>
              </a:rPr>
              <a:t>JNI</a:t>
            </a:r>
            <a:endParaRPr sz="1800" dirty="0"/>
          </a:p>
          <a:p>
            <a:pPr marL="704215" lvl="1" indent="-234315">
              <a:spcBef>
                <a:spcPts val="1080"/>
              </a:spcBef>
              <a:buFont typeface="Times New Roman"/>
              <a:buChar char="●"/>
              <a:tabLst>
                <a:tab pos="704850" algn="l"/>
              </a:tabLst>
            </a:pPr>
            <a:r>
              <a:rPr sz="1800" spc="-10" dirty="0">
                <a:solidFill>
                  <a:srgbClr val="333399"/>
                </a:solidFill>
              </a:rPr>
              <a:t>XML</a:t>
            </a:r>
            <a:endParaRPr sz="1800" dirty="0"/>
          </a:p>
          <a:p>
            <a:pPr marL="704215" lvl="1" indent="-234315">
              <a:spcBef>
                <a:spcPts val="1080"/>
              </a:spcBef>
              <a:buFont typeface="Times New Roman"/>
              <a:buChar char="●"/>
              <a:tabLst>
                <a:tab pos="704850" algn="l"/>
              </a:tabLst>
            </a:pPr>
            <a:r>
              <a:rPr sz="1800" spc="-5" dirty="0">
                <a:solidFill>
                  <a:srgbClr val="333399"/>
                </a:solidFill>
              </a:rPr>
              <a:t>Render</a:t>
            </a:r>
            <a:r>
              <a:rPr sz="1800" spc="-90" dirty="0">
                <a:solidFill>
                  <a:srgbClr val="333399"/>
                </a:solidFill>
              </a:rPr>
              <a:t> </a:t>
            </a:r>
            <a:r>
              <a:rPr sz="1800" dirty="0">
                <a:solidFill>
                  <a:srgbClr val="333399"/>
                </a:solidFill>
              </a:rPr>
              <a:t>Script</a:t>
            </a:r>
            <a:endParaRPr lang="en-US" sz="1800" dirty="0">
              <a:solidFill>
                <a:srgbClr val="333399"/>
              </a:solidFill>
            </a:endParaRPr>
          </a:p>
          <a:p>
            <a:pPr marL="704215" lvl="1" indent="-234315">
              <a:spcBef>
                <a:spcPts val="1080"/>
              </a:spcBef>
              <a:buFont typeface="Times New Roman"/>
              <a:buChar char="●"/>
              <a:tabLst>
                <a:tab pos="704850" algn="l"/>
              </a:tabLst>
            </a:pPr>
            <a:r>
              <a:rPr lang="en-US" dirty="0">
                <a:solidFill>
                  <a:srgbClr val="333399"/>
                </a:solidFill>
                <a:latin typeface="Arial"/>
                <a:cs typeface="Arial"/>
              </a:rPr>
              <a:t>Kotlin</a:t>
            </a:r>
            <a:endParaRPr sz="1800" dirty="0"/>
          </a:p>
        </p:txBody>
      </p:sp>
      <p:sp>
        <p:nvSpPr>
          <p:cNvPr id="5" name="object 5"/>
          <p:cNvSpPr txBox="1">
            <a:spLocks noGrp="1"/>
          </p:cNvSpPr>
          <p:nvPr>
            <p:ph type="sldNum" sz="quarter" idx="7"/>
          </p:nvPr>
        </p:nvSpPr>
        <p:spPr>
          <a:xfrm>
            <a:off x="6400800" y="6386514"/>
            <a:ext cx="2844800" cy="166712"/>
          </a:xfrm>
          <a:prstGeom prst="rect">
            <a:avLst/>
          </a:prstGeom>
        </p:spPr>
        <p:txBody>
          <a:bodyPr spcFirstLastPara="1" vert="horz" wrap="square" lIns="0" tIns="0" rIns="0" bIns="0" rtlCol="0" anchor="t" anchorCtr="0">
            <a:spAutoFit/>
          </a:bodyPr>
          <a:lstStyle/>
          <a:p>
            <a:pPr marL="25400">
              <a:lnSpc>
                <a:spcPts val="1310"/>
              </a:lnSpc>
            </a:pPr>
            <a:fld id="{81D60167-4931-47E6-BA6A-407CBD079E47}" type="slidenum">
              <a:rPr spc="-5" dirty="0"/>
              <a:pPr marL="25400">
                <a:lnSpc>
                  <a:spcPts val="1310"/>
                </a:lnSpc>
              </a:pPr>
              <a:t>28</a:t>
            </a:fld>
            <a:endParaRPr spc="-5"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073588" y="1350226"/>
            <a:ext cx="4768215" cy="3144451"/>
          </a:xfrm>
          <a:prstGeom prst="rect">
            <a:avLst/>
          </a:prstGeom>
        </p:spPr>
        <p:txBody>
          <a:bodyPr vert="horz" wrap="square" lIns="0" tIns="0" rIns="0" bIns="0" rtlCol="0">
            <a:spAutoFit/>
          </a:bodyPr>
          <a:lstStyle/>
          <a:p>
            <a:pPr marL="355600" indent="-342900">
              <a:buClr>
                <a:srgbClr val="330066"/>
              </a:buClr>
              <a:buSzPct val="88888"/>
              <a:buAutoNum type="arabicPeriod"/>
              <a:tabLst>
                <a:tab pos="356235" algn="l"/>
              </a:tabLst>
            </a:pPr>
            <a:r>
              <a:rPr lang="en-US" sz="1800" b="1" dirty="0">
                <a:solidFill>
                  <a:srgbClr val="969696"/>
                </a:solidFill>
              </a:rPr>
              <a:t>Introduction</a:t>
            </a:r>
            <a:endParaRPr sz="1800" dirty="0"/>
          </a:p>
          <a:p>
            <a:pPr>
              <a:lnSpc>
                <a:spcPct val="100000"/>
              </a:lnSpc>
              <a:buClr>
                <a:srgbClr val="330066"/>
              </a:buClr>
              <a:buFont typeface="Arial"/>
              <a:buAutoNum type="arabicPeriod"/>
            </a:pPr>
            <a:endParaRPr sz="1800" dirty="0">
              <a:latin typeface="Times New Roman"/>
              <a:cs typeface="Times New Roman"/>
            </a:endParaRPr>
          </a:p>
          <a:p>
            <a:pPr marL="355600" indent="-342900">
              <a:spcBef>
                <a:spcPts val="1170"/>
              </a:spcBef>
              <a:buClr>
                <a:srgbClr val="330066"/>
              </a:buClr>
              <a:buSzPct val="88888"/>
              <a:buAutoNum type="arabicPeriod"/>
              <a:tabLst>
                <a:tab pos="356235" algn="l"/>
              </a:tabLst>
            </a:pPr>
            <a:r>
              <a:rPr sz="1800" b="1" spc="-10" dirty="0">
                <a:solidFill>
                  <a:srgbClr val="969696"/>
                </a:solidFill>
              </a:rPr>
              <a:t>Android</a:t>
            </a:r>
            <a:r>
              <a:rPr lang="en-US" sz="1800" b="1" spc="-10" dirty="0">
                <a:solidFill>
                  <a:srgbClr val="969696"/>
                </a:solidFill>
              </a:rPr>
              <a:t> Architecture</a:t>
            </a:r>
            <a:endParaRPr sz="1800" dirty="0"/>
          </a:p>
          <a:p>
            <a:pPr>
              <a:lnSpc>
                <a:spcPct val="100000"/>
              </a:lnSpc>
              <a:buClr>
                <a:srgbClr val="330066"/>
              </a:buClr>
              <a:buFont typeface="Arial"/>
              <a:buAutoNum type="arabicPeriod"/>
            </a:pPr>
            <a:endParaRPr sz="1800" dirty="0">
              <a:latin typeface="Times New Roman"/>
              <a:cs typeface="Times New Roman"/>
            </a:endParaRPr>
          </a:p>
          <a:p>
            <a:pPr marL="355600" indent="-342900">
              <a:spcBef>
                <a:spcPts val="1170"/>
              </a:spcBef>
              <a:buClr>
                <a:srgbClr val="330066"/>
              </a:buClr>
              <a:buSzPct val="88888"/>
              <a:buAutoNum type="arabicPeriod"/>
              <a:tabLst>
                <a:tab pos="356235" algn="l"/>
              </a:tabLst>
            </a:pPr>
            <a:r>
              <a:rPr sz="1800" b="1" spc="-10" dirty="0">
                <a:solidFill>
                  <a:srgbClr val="333399"/>
                </a:solidFill>
              </a:rPr>
              <a:t>Android</a:t>
            </a:r>
            <a:r>
              <a:rPr lang="en-US" sz="1800" b="1" spc="-10" dirty="0">
                <a:solidFill>
                  <a:srgbClr val="333399"/>
                </a:solidFill>
              </a:rPr>
              <a:t> </a:t>
            </a:r>
            <a:r>
              <a:rPr lang="en-US" sz="1800" b="1" spc="-10" dirty="0" err="1">
                <a:solidFill>
                  <a:srgbClr val="333399"/>
                </a:solidFill>
              </a:rPr>
              <a:t>Appication</a:t>
            </a:r>
            <a:r>
              <a:rPr lang="en-US" sz="1800" b="1" spc="-10" dirty="0">
                <a:solidFill>
                  <a:srgbClr val="333399"/>
                </a:solidFill>
              </a:rPr>
              <a:t> Development</a:t>
            </a:r>
            <a:endParaRPr sz="1800" dirty="0"/>
          </a:p>
          <a:p>
            <a:pPr marL="704215" lvl="1" indent="-234315">
              <a:spcBef>
                <a:spcPts val="990"/>
              </a:spcBef>
              <a:buFont typeface="Times New Roman"/>
              <a:buChar char="●"/>
              <a:tabLst>
                <a:tab pos="704850" algn="l"/>
              </a:tabLst>
            </a:pPr>
            <a:r>
              <a:rPr sz="1600" spc="-5" dirty="0">
                <a:solidFill>
                  <a:srgbClr val="333399"/>
                </a:solidFill>
              </a:rPr>
              <a:t>Android Developer Tools Bundle</a:t>
            </a:r>
            <a:endParaRPr sz="1600" dirty="0"/>
          </a:p>
          <a:p>
            <a:pPr marL="704215" lvl="1" indent="-234315">
              <a:spcBef>
                <a:spcPts val="960"/>
              </a:spcBef>
              <a:buFont typeface="Times New Roman"/>
              <a:buChar char="●"/>
              <a:tabLst>
                <a:tab pos="704850" algn="l"/>
              </a:tabLst>
            </a:pPr>
            <a:r>
              <a:rPr sz="1600" spc="-5" dirty="0">
                <a:solidFill>
                  <a:srgbClr val="333399"/>
                </a:solidFill>
              </a:rPr>
              <a:t>Android</a:t>
            </a:r>
            <a:r>
              <a:rPr sz="1600" spc="-60" dirty="0">
                <a:solidFill>
                  <a:srgbClr val="333399"/>
                </a:solidFill>
              </a:rPr>
              <a:t> </a:t>
            </a:r>
            <a:r>
              <a:rPr sz="1600" spc="-5" dirty="0">
                <a:solidFill>
                  <a:srgbClr val="333399"/>
                </a:solidFill>
              </a:rPr>
              <a:t>Studio</a:t>
            </a:r>
            <a:endParaRPr sz="1600" dirty="0"/>
          </a:p>
          <a:p>
            <a:pPr lvl="1">
              <a:lnSpc>
                <a:spcPct val="100000"/>
              </a:lnSpc>
              <a:buClr>
                <a:srgbClr val="333399"/>
              </a:buClr>
              <a:buFont typeface="Times New Roman"/>
              <a:buChar char="●"/>
            </a:pPr>
            <a:endParaRPr sz="1600" dirty="0">
              <a:latin typeface="Times New Roman"/>
              <a:cs typeface="Times New Roman"/>
            </a:endParaRPr>
          </a:p>
          <a:p>
            <a:pPr marL="355600" indent="-342900">
              <a:spcBef>
                <a:spcPts val="1365"/>
              </a:spcBef>
              <a:buClr>
                <a:srgbClr val="330066"/>
              </a:buClr>
              <a:buSzPct val="88888"/>
              <a:buAutoNum type="arabicPeriod"/>
              <a:tabLst>
                <a:tab pos="356235" algn="l"/>
              </a:tabLst>
            </a:pPr>
            <a:r>
              <a:rPr lang="en-US" b="1" dirty="0">
                <a:solidFill>
                  <a:srgbClr val="969696"/>
                </a:solidFill>
              </a:rPr>
              <a:t>Hello World</a:t>
            </a:r>
            <a:endParaRPr sz="1800" dirty="0"/>
          </a:p>
        </p:txBody>
      </p:sp>
      <p:sp>
        <p:nvSpPr>
          <p:cNvPr id="3" name="object 3"/>
          <p:cNvSpPr txBox="1">
            <a:spLocks noGrp="1"/>
          </p:cNvSpPr>
          <p:nvPr>
            <p:ph type="title"/>
          </p:nvPr>
        </p:nvSpPr>
        <p:spPr>
          <a:xfrm>
            <a:off x="2254251" y="385426"/>
            <a:ext cx="9550400" cy="430887"/>
          </a:xfrm>
          <a:prstGeom prst="rect">
            <a:avLst/>
          </a:prstGeom>
        </p:spPr>
        <p:txBody>
          <a:bodyPr spcFirstLastPara="1" vert="horz" wrap="square" lIns="0" tIns="0" rIns="0" bIns="0" rtlCol="0" anchor="ctr" anchorCtr="0">
            <a:spAutoFit/>
          </a:bodyPr>
          <a:lstStyle/>
          <a:p>
            <a:pPr marL="12700"/>
            <a:r>
              <a:rPr lang="en-US" spc="-5" dirty="0"/>
              <a:t>Outline</a:t>
            </a:r>
            <a:endParaRPr spc="-5" dirty="0"/>
          </a:p>
        </p:txBody>
      </p:sp>
      <p:sp>
        <p:nvSpPr>
          <p:cNvPr id="5" name="object 5"/>
          <p:cNvSpPr txBox="1">
            <a:spLocks noGrp="1"/>
          </p:cNvSpPr>
          <p:nvPr>
            <p:ph type="sldNum" sz="quarter" idx="7"/>
          </p:nvPr>
        </p:nvSpPr>
        <p:spPr>
          <a:xfrm>
            <a:off x="6400800" y="6386514"/>
            <a:ext cx="2844800" cy="166712"/>
          </a:xfrm>
          <a:prstGeom prst="rect">
            <a:avLst/>
          </a:prstGeom>
        </p:spPr>
        <p:txBody>
          <a:bodyPr spcFirstLastPara="1" vert="horz" wrap="square" lIns="0" tIns="0" rIns="0" bIns="0" rtlCol="0" anchor="t" anchorCtr="0">
            <a:spAutoFit/>
          </a:bodyPr>
          <a:lstStyle/>
          <a:p>
            <a:pPr marL="25400">
              <a:lnSpc>
                <a:spcPts val="1310"/>
              </a:lnSpc>
            </a:pPr>
            <a:fld id="{81D60167-4931-47E6-BA6A-407CBD079E47}" type="slidenum">
              <a:rPr spc="-5" dirty="0"/>
              <a:pPr marL="25400">
                <a:lnSpc>
                  <a:spcPts val="1310"/>
                </a:lnSpc>
              </a:pPr>
              <a:t>29</a:t>
            </a:fld>
            <a:endParaRPr spc="-5"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92151" y="355574"/>
            <a:ext cx="9550400" cy="430887"/>
          </a:xfrm>
          <a:prstGeom prst="rect">
            <a:avLst/>
          </a:prstGeom>
        </p:spPr>
        <p:txBody>
          <a:bodyPr spcFirstLastPara="1" vert="horz" wrap="square" lIns="0" tIns="0" rIns="0" bIns="0" rtlCol="0" anchor="ctr" anchorCtr="0">
            <a:spAutoFit/>
          </a:bodyPr>
          <a:lstStyle/>
          <a:p>
            <a:pPr marL="12700"/>
            <a:r>
              <a:rPr spc="-5" dirty="0"/>
              <a:t>1.1 Android</a:t>
            </a:r>
            <a:r>
              <a:rPr lang="en-US" spc="-5" dirty="0"/>
              <a:t> OS</a:t>
            </a:r>
            <a:endParaRPr spc="-5" dirty="0"/>
          </a:p>
        </p:txBody>
      </p:sp>
      <p:sp>
        <p:nvSpPr>
          <p:cNvPr id="5" name="object 5"/>
          <p:cNvSpPr txBox="1">
            <a:spLocks noGrp="1"/>
          </p:cNvSpPr>
          <p:nvPr>
            <p:ph type="sldNum" sz="quarter" idx="7"/>
          </p:nvPr>
        </p:nvSpPr>
        <p:spPr>
          <a:xfrm>
            <a:off x="6400800" y="6386514"/>
            <a:ext cx="2844800" cy="166712"/>
          </a:xfrm>
          <a:prstGeom prst="rect">
            <a:avLst/>
          </a:prstGeom>
        </p:spPr>
        <p:txBody>
          <a:bodyPr spcFirstLastPara="1" vert="horz" wrap="square" lIns="0" tIns="0" rIns="0" bIns="0" rtlCol="0" anchor="t" anchorCtr="0">
            <a:spAutoFit/>
          </a:bodyPr>
          <a:lstStyle/>
          <a:p>
            <a:pPr marL="25400">
              <a:lnSpc>
                <a:spcPts val="1310"/>
              </a:lnSpc>
            </a:pPr>
            <a:fld id="{81D60167-4931-47E6-BA6A-407CBD079E47}" type="slidenum">
              <a:rPr spc="-5" dirty="0"/>
              <a:pPr marL="25400">
                <a:lnSpc>
                  <a:spcPts val="1310"/>
                </a:lnSpc>
              </a:pPr>
              <a:t>3</a:t>
            </a:fld>
            <a:endParaRPr spc="-5" dirty="0"/>
          </a:p>
        </p:txBody>
      </p:sp>
      <p:sp>
        <p:nvSpPr>
          <p:cNvPr id="3" name="object 3"/>
          <p:cNvSpPr txBox="1"/>
          <p:nvPr/>
        </p:nvSpPr>
        <p:spPr>
          <a:xfrm>
            <a:off x="1020417" y="1143001"/>
            <a:ext cx="9418983" cy="4864793"/>
          </a:xfrm>
          <a:prstGeom prst="rect">
            <a:avLst/>
          </a:prstGeom>
        </p:spPr>
        <p:txBody>
          <a:bodyPr vert="horz" wrap="square" lIns="0" tIns="0" rIns="0" bIns="0" rtlCol="0">
            <a:spAutoFit/>
          </a:bodyPr>
          <a:lstStyle/>
          <a:p>
            <a:pPr marL="355600" indent="-342900">
              <a:buClr>
                <a:srgbClr val="330066"/>
              </a:buClr>
              <a:buSzPct val="88888"/>
              <a:buFont typeface="Wingdings"/>
              <a:buChar char=""/>
              <a:tabLst>
                <a:tab pos="356235" algn="l"/>
              </a:tabLst>
            </a:pPr>
            <a:r>
              <a:rPr lang="en-US" sz="2400" b="1" dirty="0">
                <a:solidFill>
                  <a:srgbClr val="333399"/>
                </a:solidFill>
              </a:rPr>
              <a:t>History</a:t>
            </a:r>
            <a:endParaRPr sz="2400" dirty="0"/>
          </a:p>
          <a:p>
            <a:pPr marL="704215" marR="233679" lvl="1" indent="-234315">
              <a:lnSpc>
                <a:spcPct val="125000"/>
              </a:lnSpc>
              <a:spcBef>
                <a:spcPts val="540"/>
              </a:spcBef>
              <a:buFont typeface="Times New Roman"/>
              <a:buChar char="●"/>
              <a:tabLst>
                <a:tab pos="704850" algn="l"/>
              </a:tabLst>
            </a:pPr>
            <a:r>
              <a:rPr lang="en-US" sz="2400" b="1" spc="-5" dirty="0">
                <a:solidFill>
                  <a:srgbClr val="333399"/>
                </a:solidFill>
              </a:rPr>
              <a:t>October </a:t>
            </a:r>
            <a:r>
              <a:rPr sz="2400" b="1" spc="-5" dirty="0">
                <a:solidFill>
                  <a:srgbClr val="333399"/>
                </a:solidFill>
              </a:rPr>
              <a:t>2003, </a:t>
            </a:r>
            <a:r>
              <a:rPr lang="en-US" sz="1800" b="1" spc="-10" dirty="0">
                <a:solidFill>
                  <a:srgbClr val="333399"/>
                </a:solidFill>
              </a:rPr>
              <a:t>Android, Inc. was founded in Palo Alto, California by Andy Rubin, Rich Miner, Nick Sears, and Chris White</a:t>
            </a:r>
            <a:r>
              <a:rPr sz="2400" b="1" dirty="0">
                <a:solidFill>
                  <a:srgbClr val="333399"/>
                </a:solidFill>
              </a:rPr>
              <a:t>.</a:t>
            </a:r>
            <a:endParaRPr sz="2400" dirty="0"/>
          </a:p>
          <a:p>
            <a:pPr marL="704215" lvl="1" indent="-234315">
              <a:spcBef>
                <a:spcPts val="1080"/>
              </a:spcBef>
              <a:buFont typeface="Times New Roman"/>
              <a:buChar char="●"/>
              <a:tabLst>
                <a:tab pos="704850" algn="l"/>
              </a:tabLst>
            </a:pPr>
            <a:r>
              <a:rPr lang="en-US" sz="1800" b="1" spc="-5" dirty="0">
                <a:solidFill>
                  <a:srgbClr val="333399"/>
                </a:solidFill>
              </a:rPr>
              <a:t>In July 2005, Google acquired Android Inc. for at least $50 million, whose key employees, including Rubin, Miner and White.</a:t>
            </a:r>
            <a:endParaRPr sz="2400" dirty="0"/>
          </a:p>
          <a:p>
            <a:pPr marL="704215" marR="14604" lvl="1" indent="-234315">
              <a:lnSpc>
                <a:spcPct val="125000"/>
              </a:lnSpc>
              <a:spcBef>
                <a:spcPts val="540"/>
              </a:spcBef>
              <a:buFont typeface="Times New Roman"/>
              <a:buChar char="●"/>
              <a:tabLst>
                <a:tab pos="704850" algn="l"/>
              </a:tabLst>
            </a:pPr>
            <a:r>
              <a:rPr lang="en-US" sz="1800" b="1" spc="-5" dirty="0">
                <a:solidFill>
                  <a:srgbClr val="333399"/>
                </a:solidFill>
              </a:rPr>
              <a:t>November 5, 2007, the Open Handset Alliance, a consortium of technology companies including Google, device manufacturers. </a:t>
            </a:r>
            <a:r>
              <a:rPr lang="en-US" sz="1800" b="1" dirty="0">
                <a:solidFill>
                  <a:srgbClr val="333399"/>
                </a:solidFill>
              </a:rPr>
              <a:t>That day, Android was unveiled as its first product.</a:t>
            </a:r>
            <a:endParaRPr sz="2400" dirty="0"/>
          </a:p>
          <a:p>
            <a:pPr marL="704215" marR="22860" lvl="1" indent="-234315">
              <a:lnSpc>
                <a:spcPct val="125000"/>
              </a:lnSpc>
              <a:spcBef>
                <a:spcPts val="540"/>
              </a:spcBef>
              <a:buFont typeface="Times New Roman"/>
              <a:buChar char="●"/>
              <a:tabLst>
                <a:tab pos="704850" algn="l"/>
              </a:tabLst>
            </a:pPr>
            <a:r>
              <a:rPr lang="en-US" sz="2400" b="1" spc="-5" dirty="0">
                <a:solidFill>
                  <a:srgbClr val="333399"/>
                </a:solidFill>
              </a:rPr>
              <a:t>October </a:t>
            </a:r>
            <a:r>
              <a:rPr sz="2400" b="1" spc="-5" dirty="0">
                <a:solidFill>
                  <a:srgbClr val="333399"/>
                </a:solidFill>
              </a:rPr>
              <a:t>2008, </a:t>
            </a:r>
            <a:r>
              <a:rPr lang="en-US" sz="1800" b="1" dirty="0">
                <a:solidFill>
                  <a:srgbClr val="333399"/>
                </a:solidFill>
              </a:rPr>
              <a:t>The first commercially available smartphone running Android 1.0 was the HTC Dream</a:t>
            </a:r>
            <a:r>
              <a:rPr sz="2400" b="1" dirty="0">
                <a:solidFill>
                  <a:srgbClr val="333399"/>
                </a:solidFill>
              </a:rPr>
              <a:t>.</a:t>
            </a:r>
            <a:endParaRPr sz="2400" dirty="0"/>
          </a:p>
          <a:p>
            <a:pPr marL="704215" marR="5080" lvl="1" indent="-234315">
              <a:lnSpc>
                <a:spcPct val="125000"/>
              </a:lnSpc>
              <a:spcBef>
                <a:spcPts val="540"/>
              </a:spcBef>
              <a:buFont typeface="Times New Roman"/>
              <a:buChar char="●"/>
              <a:tabLst>
                <a:tab pos="704850" algn="l"/>
              </a:tabLst>
            </a:pPr>
            <a:r>
              <a:rPr lang="en-US" sz="1800" b="1" spc="-5" dirty="0">
                <a:solidFill>
                  <a:srgbClr val="333399"/>
                </a:solidFill>
              </a:rPr>
              <a:t>In 2010, Google launched its Nexus series of devices –, and built by manufacturing partners.</a:t>
            </a:r>
            <a:endParaRPr sz="2400"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254251" y="385426"/>
            <a:ext cx="9550400" cy="430887"/>
          </a:xfrm>
          <a:prstGeom prst="rect">
            <a:avLst/>
          </a:prstGeom>
        </p:spPr>
        <p:txBody>
          <a:bodyPr spcFirstLastPara="1" vert="horz" wrap="square" lIns="0" tIns="0" rIns="0" bIns="0" rtlCol="0" anchor="ctr" anchorCtr="0">
            <a:spAutoFit/>
          </a:bodyPr>
          <a:lstStyle/>
          <a:p>
            <a:pPr marL="12700"/>
            <a:r>
              <a:rPr spc="-5" dirty="0"/>
              <a:t>3.1 Android Developer Tools</a:t>
            </a:r>
            <a:r>
              <a:rPr spc="75" dirty="0"/>
              <a:t> </a:t>
            </a:r>
            <a:r>
              <a:rPr spc="-10" dirty="0"/>
              <a:t>Bundle</a:t>
            </a:r>
          </a:p>
        </p:txBody>
      </p:sp>
      <p:sp>
        <p:nvSpPr>
          <p:cNvPr id="3" name="object 3"/>
          <p:cNvSpPr txBox="1">
            <a:spLocks noGrp="1"/>
          </p:cNvSpPr>
          <p:nvPr>
            <p:ph type="body" idx="1"/>
          </p:nvPr>
        </p:nvSpPr>
        <p:spPr>
          <a:xfrm>
            <a:off x="2073588" y="1271016"/>
            <a:ext cx="8044825" cy="2598147"/>
          </a:xfrm>
          <a:prstGeom prst="rect">
            <a:avLst/>
          </a:prstGeom>
        </p:spPr>
        <p:txBody>
          <a:bodyPr spcFirstLastPara="1" vert="horz" wrap="square" lIns="0" tIns="0" rIns="0" bIns="0" rtlCol="0" anchor="t" anchorCtr="0">
            <a:spAutoFit/>
          </a:bodyPr>
          <a:lstStyle/>
          <a:p>
            <a:pPr marL="355600" indent="-342900">
              <a:buClr>
                <a:srgbClr val="330066"/>
              </a:buClr>
              <a:buSzPct val="88888"/>
              <a:buFont typeface="Wingdings"/>
              <a:buChar char=""/>
              <a:tabLst>
                <a:tab pos="356235" algn="l"/>
              </a:tabLst>
            </a:pPr>
            <a:r>
              <a:rPr spc="-10" dirty="0"/>
              <a:t>Android Developer </a:t>
            </a:r>
            <a:r>
              <a:rPr dirty="0"/>
              <a:t>Tools </a:t>
            </a:r>
            <a:r>
              <a:rPr spc="-5" dirty="0"/>
              <a:t>Bundle </a:t>
            </a:r>
            <a:r>
              <a:rPr spc="-15" dirty="0"/>
              <a:t>(ADT) </a:t>
            </a:r>
            <a:r>
              <a:rPr dirty="0"/>
              <a:t>bao</a:t>
            </a:r>
            <a:r>
              <a:rPr spc="175" dirty="0"/>
              <a:t> </a:t>
            </a:r>
            <a:r>
              <a:rPr dirty="0"/>
              <a:t>gồm:</a:t>
            </a:r>
          </a:p>
          <a:p>
            <a:pPr marL="704215" lvl="1" indent="-234315">
              <a:spcBef>
                <a:spcPts val="1080"/>
              </a:spcBef>
              <a:buFont typeface="Times New Roman"/>
              <a:buChar char="●"/>
              <a:tabLst>
                <a:tab pos="704850" algn="l"/>
              </a:tabLst>
            </a:pPr>
            <a:r>
              <a:rPr sz="1800" spc="-5" dirty="0">
                <a:solidFill>
                  <a:srgbClr val="333399"/>
                </a:solidFill>
              </a:rPr>
              <a:t>Eclipse </a:t>
            </a:r>
            <a:r>
              <a:rPr sz="1800" dirty="0">
                <a:solidFill>
                  <a:srgbClr val="333399"/>
                </a:solidFill>
              </a:rPr>
              <a:t>+ </a:t>
            </a:r>
            <a:r>
              <a:rPr sz="1800" spc="-5" dirty="0">
                <a:solidFill>
                  <a:srgbClr val="333399"/>
                </a:solidFill>
              </a:rPr>
              <a:t>ADT</a:t>
            </a:r>
            <a:r>
              <a:rPr sz="1800" spc="-20" dirty="0">
                <a:solidFill>
                  <a:srgbClr val="333399"/>
                </a:solidFill>
              </a:rPr>
              <a:t> </a:t>
            </a:r>
            <a:r>
              <a:rPr sz="1800" spc="-10" dirty="0">
                <a:solidFill>
                  <a:srgbClr val="333399"/>
                </a:solidFill>
              </a:rPr>
              <a:t>plugin</a:t>
            </a:r>
            <a:endParaRPr sz="1800" dirty="0"/>
          </a:p>
          <a:p>
            <a:pPr marL="704215" lvl="1" indent="-234315">
              <a:spcBef>
                <a:spcPts val="1080"/>
              </a:spcBef>
              <a:buFont typeface="Times New Roman"/>
              <a:buChar char="●"/>
              <a:tabLst>
                <a:tab pos="704850" algn="l"/>
              </a:tabLst>
            </a:pPr>
            <a:r>
              <a:rPr sz="1800" spc="-5" dirty="0">
                <a:solidFill>
                  <a:srgbClr val="333399"/>
                </a:solidFill>
              </a:rPr>
              <a:t>Android </a:t>
            </a:r>
            <a:r>
              <a:rPr sz="1800" dirty="0">
                <a:solidFill>
                  <a:srgbClr val="333399"/>
                </a:solidFill>
              </a:rPr>
              <a:t>SDK</a:t>
            </a:r>
            <a:r>
              <a:rPr sz="1800" spc="-75" dirty="0">
                <a:solidFill>
                  <a:srgbClr val="333399"/>
                </a:solidFill>
              </a:rPr>
              <a:t> </a:t>
            </a:r>
            <a:r>
              <a:rPr sz="1800" dirty="0">
                <a:solidFill>
                  <a:srgbClr val="333399"/>
                </a:solidFill>
              </a:rPr>
              <a:t>Tools</a:t>
            </a:r>
            <a:endParaRPr sz="1800" dirty="0"/>
          </a:p>
          <a:p>
            <a:pPr marL="704215" lvl="1" indent="-234315">
              <a:spcBef>
                <a:spcPts val="1080"/>
              </a:spcBef>
              <a:buFont typeface="Times New Roman"/>
              <a:buChar char="●"/>
              <a:tabLst>
                <a:tab pos="704850" algn="l"/>
              </a:tabLst>
            </a:pPr>
            <a:r>
              <a:rPr sz="1800" spc="-5" dirty="0">
                <a:solidFill>
                  <a:srgbClr val="333399"/>
                </a:solidFill>
              </a:rPr>
              <a:t>Android </a:t>
            </a:r>
            <a:r>
              <a:rPr sz="1800" dirty="0">
                <a:solidFill>
                  <a:srgbClr val="333399"/>
                </a:solidFill>
              </a:rPr>
              <a:t>Platform</a:t>
            </a:r>
            <a:r>
              <a:rPr sz="1800" spc="-75" dirty="0">
                <a:solidFill>
                  <a:srgbClr val="333399"/>
                </a:solidFill>
              </a:rPr>
              <a:t> </a:t>
            </a:r>
            <a:r>
              <a:rPr sz="1800" dirty="0">
                <a:solidFill>
                  <a:srgbClr val="333399"/>
                </a:solidFill>
              </a:rPr>
              <a:t>Tools</a:t>
            </a:r>
            <a:endParaRPr sz="1800" dirty="0"/>
          </a:p>
          <a:p>
            <a:pPr marL="704215" lvl="1" indent="-234315">
              <a:spcBef>
                <a:spcPts val="1080"/>
              </a:spcBef>
              <a:buFont typeface="Times New Roman"/>
              <a:buChar char="●"/>
              <a:tabLst>
                <a:tab pos="704850" algn="l"/>
              </a:tabLst>
            </a:pPr>
            <a:r>
              <a:rPr sz="1800" spc="-5" dirty="0">
                <a:solidFill>
                  <a:srgbClr val="333399"/>
                </a:solidFill>
              </a:rPr>
              <a:t>Android</a:t>
            </a:r>
            <a:r>
              <a:rPr lang="en-US" sz="1800" spc="-5" dirty="0">
                <a:solidFill>
                  <a:srgbClr val="333399"/>
                </a:solidFill>
              </a:rPr>
              <a:t> Versions</a:t>
            </a:r>
            <a:endParaRPr sz="1800" dirty="0"/>
          </a:p>
          <a:p>
            <a:pPr marL="704215" lvl="1" indent="-234315">
              <a:spcBef>
                <a:spcPts val="1080"/>
              </a:spcBef>
              <a:buFont typeface="Times New Roman"/>
              <a:buChar char="●"/>
              <a:tabLst>
                <a:tab pos="704850" algn="l"/>
              </a:tabLst>
            </a:pPr>
            <a:r>
              <a:rPr lang="en-US" spc="5" dirty="0">
                <a:solidFill>
                  <a:srgbClr val="333399"/>
                </a:solidFill>
              </a:rPr>
              <a:t>Android Emulator</a:t>
            </a:r>
            <a:endParaRPr sz="1800" dirty="0"/>
          </a:p>
        </p:txBody>
      </p:sp>
      <p:sp>
        <p:nvSpPr>
          <p:cNvPr id="6" name="object 6"/>
          <p:cNvSpPr txBox="1">
            <a:spLocks noGrp="1"/>
          </p:cNvSpPr>
          <p:nvPr>
            <p:ph type="sldNum" sz="quarter" idx="7"/>
          </p:nvPr>
        </p:nvSpPr>
        <p:spPr>
          <a:xfrm>
            <a:off x="6400800" y="6386514"/>
            <a:ext cx="2844800" cy="166712"/>
          </a:xfrm>
          <a:prstGeom prst="rect">
            <a:avLst/>
          </a:prstGeom>
        </p:spPr>
        <p:txBody>
          <a:bodyPr spcFirstLastPara="1" vert="horz" wrap="square" lIns="0" tIns="0" rIns="0" bIns="0" rtlCol="0" anchor="t" anchorCtr="0">
            <a:spAutoFit/>
          </a:bodyPr>
          <a:lstStyle/>
          <a:p>
            <a:pPr marL="25400">
              <a:lnSpc>
                <a:spcPts val="1310"/>
              </a:lnSpc>
            </a:pPr>
            <a:fld id="{81D60167-4931-47E6-BA6A-407CBD079E47}" type="slidenum">
              <a:rPr spc="-5" dirty="0"/>
              <a:pPr marL="25400">
                <a:lnSpc>
                  <a:spcPts val="1310"/>
                </a:lnSpc>
              </a:pPr>
              <a:t>30</a:t>
            </a:fld>
            <a:endParaRPr spc="-5" dirty="0"/>
          </a:p>
        </p:txBody>
      </p:sp>
      <p:sp>
        <p:nvSpPr>
          <p:cNvPr id="4" name="object 4"/>
          <p:cNvSpPr/>
          <p:nvPr/>
        </p:nvSpPr>
        <p:spPr>
          <a:xfrm>
            <a:off x="2203704" y="3852671"/>
            <a:ext cx="4437888" cy="2389632"/>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254251" y="385426"/>
            <a:ext cx="9550400" cy="430887"/>
          </a:xfrm>
          <a:prstGeom prst="rect">
            <a:avLst/>
          </a:prstGeom>
        </p:spPr>
        <p:txBody>
          <a:bodyPr spcFirstLastPara="1" vert="horz" wrap="square" lIns="0" tIns="0" rIns="0" bIns="0" rtlCol="0" anchor="ctr" anchorCtr="0">
            <a:spAutoFit/>
          </a:bodyPr>
          <a:lstStyle/>
          <a:p>
            <a:pPr marL="12700"/>
            <a:r>
              <a:rPr spc="-5" dirty="0"/>
              <a:t>3.2 Android</a:t>
            </a:r>
            <a:r>
              <a:rPr spc="-25" dirty="0"/>
              <a:t> </a:t>
            </a:r>
            <a:r>
              <a:rPr spc="-5" dirty="0"/>
              <a:t>Studio</a:t>
            </a:r>
          </a:p>
        </p:txBody>
      </p:sp>
      <p:sp>
        <p:nvSpPr>
          <p:cNvPr id="5" name="object 5"/>
          <p:cNvSpPr txBox="1">
            <a:spLocks noGrp="1"/>
          </p:cNvSpPr>
          <p:nvPr>
            <p:ph type="sldNum" sz="quarter" idx="7"/>
          </p:nvPr>
        </p:nvSpPr>
        <p:spPr>
          <a:xfrm>
            <a:off x="6400800" y="6386514"/>
            <a:ext cx="2844800" cy="166712"/>
          </a:xfrm>
          <a:prstGeom prst="rect">
            <a:avLst/>
          </a:prstGeom>
        </p:spPr>
        <p:txBody>
          <a:bodyPr spcFirstLastPara="1" vert="horz" wrap="square" lIns="0" tIns="0" rIns="0" bIns="0" rtlCol="0" anchor="t" anchorCtr="0">
            <a:spAutoFit/>
          </a:bodyPr>
          <a:lstStyle/>
          <a:p>
            <a:pPr marL="25400">
              <a:lnSpc>
                <a:spcPts val="1310"/>
              </a:lnSpc>
            </a:pPr>
            <a:fld id="{81D60167-4931-47E6-BA6A-407CBD079E47}" type="slidenum">
              <a:rPr spc="-5" dirty="0"/>
              <a:pPr marL="25400">
                <a:lnSpc>
                  <a:spcPts val="1310"/>
                </a:lnSpc>
              </a:pPr>
              <a:t>31</a:t>
            </a:fld>
            <a:endParaRPr spc="-5" dirty="0"/>
          </a:p>
        </p:txBody>
      </p:sp>
      <p:sp>
        <p:nvSpPr>
          <p:cNvPr id="3" name="object 3"/>
          <p:cNvSpPr txBox="1"/>
          <p:nvPr/>
        </p:nvSpPr>
        <p:spPr>
          <a:xfrm>
            <a:off x="1118845" y="1283117"/>
            <a:ext cx="9463989" cy="5157822"/>
          </a:xfrm>
          <a:prstGeom prst="rect">
            <a:avLst/>
          </a:prstGeom>
        </p:spPr>
        <p:txBody>
          <a:bodyPr vert="horz" wrap="square" lIns="0" tIns="0" rIns="0" bIns="0" rtlCol="0">
            <a:spAutoFit/>
          </a:bodyPr>
          <a:lstStyle/>
          <a:p>
            <a:pPr marL="355600" marR="5080" indent="-342900">
              <a:lnSpc>
                <a:spcPct val="125000"/>
              </a:lnSpc>
              <a:buClr>
                <a:srgbClr val="330066"/>
              </a:buClr>
              <a:buSzPct val="88888"/>
              <a:buFont typeface="Wingdings"/>
              <a:buChar char=""/>
              <a:tabLst>
                <a:tab pos="356235" algn="l"/>
              </a:tabLst>
            </a:pPr>
            <a:r>
              <a:rPr lang="en-US" sz="2000" b="1" spc="-10" dirty="0">
                <a:solidFill>
                  <a:srgbClr val="333399"/>
                </a:solidFill>
              </a:rPr>
              <a:t>Android Studio is the official IDE for Android application development, based on IntelliJ IDEA. On top of the capabilities you expect from IntelliJ, Android Studio offers:</a:t>
            </a:r>
            <a:endParaRPr sz="2800" dirty="0"/>
          </a:p>
          <a:p>
            <a:pPr marL="704215" lvl="1" indent="-234315">
              <a:spcBef>
                <a:spcPts val="1080"/>
              </a:spcBef>
              <a:buFont typeface="Times New Roman"/>
              <a:buChar char="●"/>
              <a:tabLst>
                <a:tab pos="704850" algn="l"/>
              </a:tabLst>
            </a:pPr>
            <a:r>
              <a:rPr lang="en-US" sz="2000" spc="-5" dirty="0">
                <a:solidFill>
                  <a:srgbClr val="333399"/>
                </a:solidFill>
              </a:rPr>
              <a:t>Flexible </a:t>
            </a:r>
            <a:r>
              <a:rPr lang="en-US" sz="2000" spc="-5" dirty="0" err="1">
                <a:solidFill>
                  <a:srgbClr val="333399"/>
                </a:solidFill>
              </a:rPr>
              <a:t>Gradle</a:t>
            </a:r>
            <a:r>
              <a:rPr lang="en-US" sz="2000" spc="-5" dirty="0">
                <a:solidFill>
                  <a:srgbClr val="333399"/>
                </a:solidFill>
              </a:rPr>
              <a:t>-based build system</a:t>
            </a:r>
            <a:r>
              <a:rPr sz="2800" spc="-5" dirty="0">
                <a:solidFill>
                  <a:srgbClr val="333399"/>
                </a:solidFill>
              </a:rPr>
              <a:t>.</a:t>
            </a:r>
            <a:endParaRPr sz="2800" dirty="0"/>
          </a:p>
          <a:p>
            <a:pPr marL="704215" marR="114300" lvl="1" indent="-234315">
              <a:lnSpc>
                <a:spcPct val="125000"/>
              </a:lnSpc>
              <a:spcBef>
                <a:spcPts val="540"/>
              </a:spcBef>
              <a:buFont typeface="Times New Roman"/>
              <a:buChar char="●"/>
              <a:tabLst>
                <a:tab pos="704850" algn="l"/>
              </a:tabLst>
            </a:pPr>
            <a:r>
              <a:rPr lang="en-US" sz="2000" spc="-5" dirty="0">
                <a:solidFill>
                  <a:srgbClr val="333399"/>
                </a:solidFill>
              </a:rPr>
              <a:t>Build variants and multiple </a:t>
            </a:r>
            <a:r>
              <a:rPr lang="en-US" sz="2000" i="1" spc="-5" dirty="0" err="1">
                <a:solidFill>
                  <a:srgbClr val="333399"/>
                </a:solidFill>
              </a:rPr>
              <a:t>apk</a:t>
            </a:r>
            <a:r>
              <a:rPr lang="en-US" sz="2000" spc="-5" dirty="0">
                <a:solidFill>
                  <a:srgbClr val="333399"/>
                </a:solidFill>
              </a:rPr>
              <a:t> file generation</a:t>
            </a:r>
            <a:endParaRPr lang="en-US" sz="2800" spc="-5" dirty="0">
              <a:solidFill>
                <a:srgbClr val="333399"/>
              </a:solidFill>
            </a:endParaRPr>
          </a:p>
          <a:p>
            <a:pPr marL="704215" marR="114300" lvl="1" indent="-234315">
              <a:lnSpc>
                <a:spcPct val="125000"/>
              </a:lnSpc>
              <a:spcBef>
                <a:spcPts val="540"/>
              </a:spcBef>
              <a:buFont typeface="Times New Roman"/>
              <a:buChar char="●"/>
              <a:tabLst>
                <a:tab pos="704850" algn="l"/>
              </a:tabLst>
            </a:pPr>
            <a:r>
              <a:rPr lang="en-US" sz="2000" spc="-5" dirty="0">
                <a:solidFill>
                  <a:srgbClr val="333399"/>
                </a:solidFill>
              </a:rPr>
              <a:t>Code templates to help you build common app features</a:t>
            </a:r>
            <a:endParaRPr sz="2800" dirty="0"/>
          </a:p>
          <a:p>
            <a:pPr marL="704215" lvl="1" indent="-234315">
              <a:spcBef>
                <a:spcPts val="1080"/>
              </a:spcBef>
              <a:buFont typeface="Times New Roman"/>
              <a:buChar char="●"/>
              <a:tabLst>
                <a:tab pos="704850" algn="l"/>
              </a:tabLst>
            </a:pPr>
            <a:r>
              <a:rPr lang="en-US" sz="2000" spc="-5" dirty="0">
                <a:solidFill>
                  <a:srgbClr val="333399"/>
                </a:solidFill>
              </a:rPr>
              <a:t>Rich layout editor with support for drag and drop theme editing</a:t>
            </a:r>
            <a:endParaRPr sz="2800" dirty="0"/>
          </a:p>
          <a:p>
            <a:pPr marL="704215" lvl="1" indent="-234315">
              <a:spcBef>
                <a:spcPts val="1080"/>
              </a:spcBef>
              <a:buFont typeface="Times New Roman"/>
              <a:buChar char="●"/>
              <a:tabLst>
                <a:tab pos="704850" algn="l"/>
              </a:tabLst>
            </a:pPr>
            <a:r>
              <a:rPr lang="en-US" sz="2000" i="1" spc="-5" dirty="0">
                <a:solidFill>
                  <a:srgbClr val="333399"/>
                </a:solidFill>
              </a:rPr>
              <a:t>lint</a:t>
            </a:r>
            <a:r>
              <a:rPr lang="en-US" sz="2000" spc="-5" dirty="0">
                <a:solidFill>
                  <a:srgbClr val="333399"/>
                </a:solidFill>
              </a:rPr>
              <a:t> tools to catch performance, usability, version compatibility, and other problems</a:t>
            </a:r>
          </a:p>
          <a:p>
            <a:pPr marL="704215" lvl="1" indent="-234315">
              <a:spcBef>
                <a:spcPts val="1080"/>
              </a:spcBef>
              <a:buFont typeface="Times New Roman"/>
              <a:buChar char="●"/>
              <a:tabLst>
                <a:tab pos="704850" algn="l"/>
              </a:tabLst>
            </a:pPr>
            <a:r>
              <a:rPr lang="en-US" sz="2000" spc="-5" dirty="0">
                <a:solidFill>
                  <a:srgbClr val="333399"/>
                </a:solidFill>
              </a:rPr>
              <a:t>Built-in support for Google Cloud Platform, making it easy to integrate Google Cloud Messaging and App Engine</a:t>
            </a:r>
            <a:r>
              <a:rPr sz="2800" spc="-5" dirty="0">
                <a:solidFill>
                  <a:srgbClr val="333399"/>
                </a:solidFill>
              </a:rPr>
              <a:t>.</a:t>
            </a:r>
            <a:endParaRPr lang="en-US" sz="2800" spc="-5" dirty="0">
              <a:solidFill>
                <a:srgbClr val="333399"/>
              </a:solidFill>
            </a:endParaRPr>
          </a:p>
          <a:p>
            <a:pPr marL="704215" lvl="1" indent="-234315">
              <a:spcBef>
                <a:spcPts val="1080"/>
              </a:spcBef>
              <a:buFont typeface="Times New Roman"/>
              <a:buChar char="●"/>
              <a:tabLst>
                <a:tab pos="704850" algn="l"/>
              </a:tabLst>
            </a:pPr>
            <a:r>
              <a:rPr lang="en-US" sz="2000" spc="-5" dirty="0">
                <a:solidFill>
                  <a:srgbClr val="333399"/>
                </a:solidFill>
              </a:rPr>
              <a:t>And much more</a:t>
            </a:r>
            <a:endParaRPr lang="en-US" sz="2000"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073588" y="1350226"/>
            <a:ext cx="4768215" cy="3898503"/>
          </a:xfrm>
          <a:prstGeom prst="rect">
            <a:avLst/>
          </a:prstGeom>
        </p:spPr>
        <p:txBody>
          <a:bodyPr vert="horz" wrap="square" lIns="0" tIns="0" rIns="0" bIns="0" rtlCol="0">
            <a:spAutoFit/>
          </a:bodyPr>
          <a:lstStyle/>
          <a:p>
            <a:pPr marL="355600" indent="-342900">
              <a:buClr>
                <a:srgbClr val="330066"/>
              </a:buClr>
              <a:buSzPct val="88888"/>
              <a:buAutoNum type="arabicPeriod"/>
              <a:tabLst>
                <a:tab pos="356235" algn="l"/>
              </a:tabLst>
            </a:pPr>
            <a:r>
              <a:rPr lang="en-US" sz="1800" b="1" dirty="0">
                <a:solidFill>
                  <a:srgbClr val="969696"/>
                </a:solidFill>
              </a:rPr>
              <a:t>Introduction</a:t>
            </a:r>
            <a:endParaRPr sz="1800" dirty="0"/>
          </a:p>
          <a:p>
            <a:pPr>
              <a:lnSpc>
                <a:spcPct val="100000"/>
              </a:lnSpc>
              <a:buClr>
                <a:srgbClr val="330066"/>
              </a:buClr>
              <a:buFont typeface="Arial"/>
              <a:buAutoNum type="arabicPeriod"/>
            </a:pPr>
            <a:endParaRPr sz="1800" dirty="0">
              <a:latin typeface="Times New Roman"/>
              <a:cs typeface="Times New Roman"/>
            </a:endParaRPr>
          </a:p>
          <a:p>
            <a:pPr marL="355600" indent="-342900">
              <a:spcBef>
                <a:spcPts val="1170"/>
              </a:spcBef>
              <a:buClr>
                <a:srgbClr val="330066"/>
              </a:buClr>
              <a:buSzPct val="88888"/>
              <a:buAutoNum type="arabicPeriod"/>
              <a:tabLst>
                <a:tab pos="356235" algn="l"/>
              </a:tabLst>
            </a:pPr>
            <a:r>
              <a:rPr sz="1800" b="1" spc="-10" dirty="0">
                <a:solidFill>
                  <a:srgbClr val="969696"/>
                </a:solidFill>
              </a:rPr>
              <a:t>Android</a:t>
            </a:r>
            <a:r>
              <a:rPr lang="en-US" sz="1800" b="1" spc="-10" dirty="0">
                <a:solidFill>
                  <a:srgbClr val="969696"/>
                </a:solidFill>
              </a:rPr>
              <a:t> Architecture</a:t>
            </a:r>
            <a:endParaRPr sz="1800" dirty="0"/>
          </a:p>
          <a:p>
            <a:pPr>
              <a:lnSpc>
                <a:spcPct val="100000"/>
              </a:lnSpc>
              <a:buClr>
                <a:srgbClr val="330066"/>
              </a:buClr>
              <a:buFont typeface="Arial"/>
              <a:buAutoNum type="arabicPeriod"/>
            </a:pPr>
            <a:endParaRPr sz="1800" dirty="0">
              <a:latin typeface="Times New Roman"/>
              <a:cs typeface="Times New Roman"/>
            </a:endParaRPr>
          </a:p>
          <a:p>
            <a:pPr marL="355600" indent="-342900">
              <a:spcBef>
                <a:spcPts val="1170"/>
              </a:spcBef>
              <a:buClr>
                <a:srgbClr val="330066"/>
              </a:buClr>
              <a:buSzPct val="88888"/>
              <a:buAutoNum type="arabicPeriod"/>
              <a:tabLst>
                <a:tab pos="356235" algn="l"/>
              </a:tabLst>
            </a:pPr>
            <a:r>
              <a:rPr sz="1800" b="1" spc="-10" dirty="0">
                <a:solidFill>
                  <a:srgbClr val="969696"/>
                </a:solidFill>
              </a:rPr>
              <a:t>Android</a:t>
            </a:r>
            <a:r>
              <a:rPr lang="en-US" sz="1800" b="1" spc="-10" dirty="0">
                <a:solidFill>
                  <a:srgbClr val="969696"/>
                </a:solidFill>
              </a:rPr>
              <a:t> Application Development</a:t>
            </a:r>
            <a:endParaRPr sz="1800" dirty="0"/>
          </a:p>
          <a:p>
            <a:pPr>
              <a:lnSpc>
                <a:spcPct val="100000"/>
              </a:lnSpc>
              <a:buClr>
                <a:srgbClr val="330066"/>
              </a:buClr>
              <a:buFont typeface="Arial"/>
              <a:buAutoNum type="arabicPeriod"/>
            </a:pPr>
            <a:endParaRPr sz="1800" dirty="0">
              <a:latin typeface="Times New Roman"/>
              <a:cs typeface="Times New Roman"/>
            </a:endParaRPr>
          </a:p>
          <a:p>
            <a:pPr marL="355600" indent="-342900">
              <a:spcBef>
                <a:spcPts val="1170"/>
              </a:spcBef>
              <a:buClr>
                <a:srgbClr val="330066"/>
              </a:buClr>
              <a:buSzPct val="88888"/>
              <a:buAutoNum type="arabicPeriod"/>
              <a:tabLst>
                <a:tab pos="356235" algn="l"/>
              </a:tabLst>
            </a:pPr>
            <a:r>
              <a:rPr lang="en-US" sz="1800" b="1" dirty="0">
                <a:solidFill>
                  <a:srgbClr val="333399"/>
                </a:solidFill>
              </a:rPr>
              <a:t>Hello World</a:t>
            </a:r>
            <a:endParaRPr sz="1800" dirty="0"/>
          </a:p>
          <a:p>
            <a:pPr marL="704215" lvl="1" indent="-234315">
              <a:spcBef>
                <a:spcPts val="990"/>
              </a:spcBef>
              <a:buFont typeface="Times New Roman"/>
              <a:buChar char="●"/>
              <a:tabLst>
                <a:tab pos="704850" algn="l"/>
              </a:tabLst>
            </a:pPr>
            <a:r>
              <a:rPr lang="en-US" sz="1600" spc="-5" dirty="0">
                <a:solidFill>
                  <a:srgbClr val="333399"/>
                </a:solidFill>
              </a:rPr>
              <a:t>Create and Android project</a:t>
            </a:r>
            <a:endParaRPr sz="1600" dirty="0"/>
          </a:p>
          <a:p>
            <a:pPr marL="704215" lvl="1" indent="-234315">
              <a:spcBef>
                <a:spcPts val="960"/>
              </a:spcBef>
              <a:buFont typeface="Times New Roman"/>
              <a:buChar char="●"/>
              <a:tabLst>
                <a:tab pos="704850" algn="l"/>
              </a:tabLst>
            </a:pPr>
            <a:r>
              <a:rPr lang="en-US" sz="1600" spc="-5" dirty="0">
                <a:solidFill>
                  <a:srgbClr val="333399"/>
                </a:solidFill>
              </a:rPr>
              <a:t>Project Explorer</a:t>
            </a:r>
            <a:endParaRPr sz="1600" dirty="0"/>
          </a:p>
          <a:p>
            <a:pPr marL="704215" lvl="1" indent="-234315">
              <a:spcBef>
                <a:spcPts val="960"/>
              </a:spcBef>
              <a:buFont typeface="Times New Roman"/>
              <a:buChar char="●"/>
              <a:tabLst>
                <a:tab pos="704850" algn="l"/>
              </a:tabLst>
            </a:pPr>
            <a:r>
              <a:rPr sz="1600" spc="-5" dirty="0">
                <a:solidFill>
                  <a:srgbClr val="333399"/>
                </a:solidFill>
              </a:rPr>
              <a:t>AndroidManifest</a:t>
            </a:r>
            <a:endParaRPr sz="1600" dirty="0"/>
          </a:p>
          <a:p>
            <a:pPr marL="704215" lvl="1" indent="-234315">
              <a:spcBef>
                <a:spcPts val="960"/>
              </a:spcBef>
              <a:buFont typeface="Times New Roman"/>
              <a:buChar char="●"/>
              <a:tabLst>
                <a:tab pos="704850" algn="l"/>
              </a:tabLst>
            </a:pPr>
            <a:r>
              <a:rPr lang="en-US" sz="1600" spc="-5" dirty="0">
                <a:solidFill>
                  <a:srgbClr val="333399"/>
                </a:solidFill>
              </a:rPr>
              <a:t>Android AVD and Application Installing</a:t>
            </a:r>
            <a:endParaRPr sz="1600" dirty="0"/>
          </a:p>
        </p:txBody>
      </p:sp>
      <p:sp>
        <p:nvSpPr>
          <p:cNvPr id="3" name="object 3"/>
          <p:cNvSpPr txBox="1">
            <a:spLocks noGrp="1"/>
          </p:cNvSpPr>
          <p:nvPr>
            <p:ph type="title"/>
          </p:nvPr>
        </p:nvSpPr>
        <p:spPr>
          <a:xfrm>
            <a:off x="2254251" y="385426"/>
            <a:ext cx="9550400" cy="430887"/>
          </a:xfrm>
          <a:prstGeom prst="rect">
            <a:avLst/>
          </a:prstGeom>
        </p:spPr>
        <p:txBody>
          <a:bodyPr spcFirstLastPara="1" vert="horz" wrap="square" lIns="0" tIns="0" rIns="0" bIns="0" rtlCol="0" anchor="ctr" anchorCtr="0">
            <a:spAutoFit/>
          </a:bodyPr>
          <a:lstStyle/>
          <a:p>
            <a:pPr marL="12700"/>
            <a:r>
              <a:rPr lang="en-US" spc="-5" dirty="0"/>
              <a:t>Outline</a:t>
            </a:r>
            <a:endParaRPr spc="-5" dirty="0"/>
          </a:p>
        </p:txBody>
      </p:sp>
      <p:sp>
        <p:nvSpPr>
          <p:cNvPr id="5" name="object 5"/>
          <p:cNvSpPr txBox="1">
            <a:spLocks noGrp="1"/>
          </p:cNvSpPr>
          <p:nvPr>
            <p:ph type="sldNum" sz="quarter" idx="7"/>
          </p:nvPr>
        </p:nvSpPr>
        <p:spPr>
          <a:xfrm>
            <a:off x="6400800" y="6386514"/>
            <a:ext cx="2844800" cy="166712"/>
          </a:xfrm>
          <a:prstGeom prst="rect">
            <a:avLst/>
          </a:prstGeom>
        </p:spPr>
        <p:txBody>
          <a:bodyPr spcFirstLastPara="1" vert="horz" wrap="square" lIns="0" tIns="0" rIns="0" bIns="0" rtlCol="0" anchor="t" anchorCtr="0">
            <a:spAutoFit/>
          </a:bodyPr>
          <a:lstStyle/>
          <a:p>
            <a:pPr marL="25400">
              <a:lnSpc>
                <a:spcPts val="1310"/>
              </a:lnSpc>
            </a:pPr>
            <a:fld id="{81D60167-4931-47E6-BA6A-407CBD079E47}" type="slidenum">
              <a:rPr spc="-5" dirty="0"/>
              <a:pPr marL="25400">
                <a:lnSpc>
                  <a:spcPts val="1310"/>
                </a:lnSpc>
              </a:pPr>
              <a:t>32</a:t>
            </a:fld>
            <a:endParaRPr spc="-5"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254251" y="385426"/>
            <a:ext cx="9550400" cy="430887"/>
          </a:xfrm>
          <a:prstGeom prst="rect">
            <a:avLst/>
          </a:prstGeom>
        </p:spPr>
        <p:txBody>
          <a:bodyPr spcFirstLastPara="1" vert="horz" wrap="square" lIns="0" tIns="0" rIns="0" bIns="0" rtlCol="0" anchor="ctr" anchorCtr="0">
            <a:spAutoFit/>
          </a:bodyPr>
          <a:lstStyle/>
          <a:p>
            <a:pPr marL="12700"/>
            <a:r>
              <a:rPr spc="-5" dirty="0"/>
              <a:t>4.1 </a:t>
            </a:r>
            <a:r>
              <a:rPr lang="en-US" spc="-5" dirty="0"/>
              <a:t>Create an Android Project</a:t>
            </a:r>
            <a:endParaRPr spc="-5" dirty="0"/>
          </a:p>
        </p:txBody>
      </p:sp>
      <p:sp>
        <p:nvSpPr>
          <p:cNvPr id="5" name="object 5"/>
          <p:cNvSpPr txBox="1">
            <a:spLocks noGrp="1"/>
          </p:cNvSpPr>
          <p:nvPr>
            <p:ph type="sldNum" sz="quarter" idx="7"/>
          </p:nvPr>
        </p:nvSpPr>
        <p:spPr>
          <a:xfrm>
            <a:off x="6400800" y="6386514"/>
            <a:ext cx="2844800" cy="166712"/>
          </a:xfrm>
          <a:prstGeom prst="rect">
            <a:avLst/>
          </a:prstGeom>
        </p:spPr>
        <p:txBody>
          <a:bodyPr spcFirstLastPara="1" vert="horz" wrap="square" lIns="0" tIns="0" rIns="0" bIns="0" rtlCol="0" anchor="t" anchorCtr="0">
            <a:spAutoFit/>
          </a:bodyPr>
          <a:lstStyle/>
          <a:p>
            <a:pPr marL="25400">
              <a:lnSpc>
                <a:spcPts val="1310"/>
              </a:lnSpc>
            </a:pPr>
            <a:fld id="{81D60167-4931-47E6-BA6A-407CBD079E47}" type="slidenum">
              <a:rPr spc="-5" dirty="0"/>
              <a:pPr marL="25400">
                <a:lnSpc>
                  <a:spcPts val="1310"/>
                </a:lnSpc>
              </a:pPr>
              <a:t>33</a:t>
            </a:fld>
            <a:endParaRPr spc="-5" dirty="0"/>
          </a:p>
        </p:txBody>
      </p:sp>
      <p:sp>
        <p:nvSpPr>
          <p:cNvPr id="3" name="object 3"/>
          <p:cNvSpPr txBox="1"/>
          <p:nvPr/>
        </p:nvSpPr>
        <p:spPr>
          <a:xfrm>
            <a:off x="0" y="1198502"/>
            <a:ext cx="4892538" cy="3654847"/>
          </a:xfrm>
          <a:prstGeom prst="rect">
            <a:avLst/>
          </a:prstGeom>
        </p:spPr>
        <p:txBody>
          <a:bodyPr vert="horz" wrap="square" lIns="0" tIns="0" rIns="0" bIns="0" rtlCol="0">
            <a:spAutoFit/>
          </a:bodyPr>
          <a:lstStyle/>
          <a:p>
            <a:pPr marL="355600" marR="5080" indent="-342900">
              <a:lnSpc>
                <a:spcPct val="125000"/>
              </a:lnSpc>
              <a:buClr>
                <a:srgbClr val="330066"/>
              </a:buClr>
              <a:buSzPct val="88888"/>
              <a:buFont typeface="Wingdings"/>
              <a:buChar char=""/>
              <a:tabLst>
                <a:tab pos="356235" algn="l"/>
              </a:tabLst>
            </a:pPr>
            <a:r>
              <a:rPr lang="en-US" sz="2000" b="1" dirty="0">
                <a:solidFill>
                  <a:srgbClr val="333399"/>
                </a:solidFill>
              </a:rPr>
              <a:t>In Android Studio, create a new project:</a:t>
            </a:r>
            <a:endParaRPr sz="2800" dirty="0"/>
          </a:p>
          <a:p>
            <a:pPr marL="704215" lvl="1" indent="-234315">
              <a:spcBef>
                <a:spcPts val="1080"/>
              </a:spcBef>
              <a:buFont typeface="Times New Roman"/>
              <a:buChar char="●"/>
              <a:tabLst>
                <a:tab pos="704850" algn="l"/>
              </a:tabLst>
            </a:pPr>
            <a:r>
              <a:rPr lang="en-US" sz="2000" dirty="0">
                <a:solidFill>
                  <a:srgbClr val="333399"/>
                </a:solidFill>
              </a:rPr>
              <a:t>If you don't have a project opened, in the Welcome screen, click New Project.</a:t>
            </a:r>
          </a:p>
          <a:p>
            <a:pPr marL="704215" lvl="1" indent="-234315">
              <a:spcBef>
                <a:spcPts val="1080"/>
              </a:spcBef>
              <a:buFont typeface="Times New Roman"/>
              <a:buChar char="●"/>
              <a:tabLst>
                <a:tab pos="704850" algn="l"/>
              </a:tabLst>
            </a:pPr>
            <a:r>
              <a:rPr lang="en-US" sz="2000" spc="-5" dirty="0">
                <a:solidFill>
                  <a:srgbClr val="333399"/>
                </a:solidFill>
              </a:rPr>
              <a:t>If you have a project opened, from the File menu, select New Project.</a:t>
            </a:r>
          </a:p>
          <a:p>
            <a:pPr marL="704215" lvl="1" indent="-234315">
              <a:spcBef>
                <a:spcPts val="1080"/>
              </a:spcBef>
              <a:buFont typeface="Times New Roman"/>
              <a:buChar char="●"/>
              <a:tabLst>
                <a:tab pos="704850" algn="l"/>
              </a:tabLst>
            </a:pPr>
            <a:r>
              <a:rPr lang="en-US" sz="2000" dirty="0">
                <a:solidFill>
                  <a:srgbClr val="000099"/>
                </a:solidFill>
              </a:rPr>
              <a:t>Under Configure your new project, fill in the fields as shown in figure 1 and click Next.</a:t>
            </a:r>
            <a:endParaRPr sz="2800" dirty="0">
              <a:solidFill>
                <a:srgbClr val="000099"/>
              </a:solidFill>
            </a:endParaRPr>
          </a:p>
        </p:txBody>
      </p:sp>
      <p:pic>
        <p:nvPicPr>
          <p:cNvPr id="4" name="Picture 3">
            <a:extLst>
              <a:ext uri="{FF2B5EF4-FFF2-40B4-BE49-F238E27FC236}">
                <a16:creationId xmlns:a16="http://schemas.microsoft.com/office/drawing/2014/main" id="{864A4ED6-F5CB-44EC-B731-4A4F5A1B65BC}"/>
              </a:ext>
            </a:extLst>
          </p:cNvPr>
          <p:cNvPicPr>
            <a:picLocks noChangeAspect="1"/>
          </p:cNvPicPr>
          <p:nvPr/>
        </p:nvPicPr>
        <p:blipFill>
          <a:blip r:embed="rId2"/>
          <a:stretch>
            <a:fillRect/>
          </a:stretch>
        </p:blipFill>
        <p:spPr>
          <a:xfrm>
            <a:off x="5115272" y="1031790"/>
            <a:ext cx="7076728" cy="5354724"/>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254251" y="385426"/>
            <a:ext cx="9550400" cy="430887"/>
          </a:xfrm>
          <a:prstGeom prst="rect">
            <a:avLst/>
          </a:prstGeom>
        </p:spPr>
        <p:txBody>
          <a:bodyPr spcFirstLastPara="1" vert="horz" wrap="square" lIns="0" tIns="0" rIns="0" bIns="0" rtlCol="0" anchor="ctr" anchorCtr="0">
            <a:spAutoFit/>
          </a:bodyPr>
          <a:lstStyle/>
          <a:p>
            <a:pPr marL="12700"/>
            <a:r>
              <a:rPr spc="-5" dirty="0"/>
              <a:t>4.2 </a:t>
            </a:r>
            <a:r>
              <a:rPr lang="en-US" spc="-5" dirty="0"/>
              <a:t>Project Explorer</a:t>
            </a:r>
            <a:endParaRPr spc="-5" dirty="0"/>
          </a:p>
        </p:txBody>
      </p:sp>
      <p:sp>
        <p:nvSpPr>
          <p:cNvPr id="5" name="object 5"/>
          <p:cNvSpPr txBox="1">
            <a:spLocks noGrp="1"/>
          </p:cNvSpPr>
          <p:nvPr>
            <p:ph type="sldNum" sz="quarter" idx="7"/>
          </p:nvPr>
        </p:nvSpPr>
        <p:spPr>
          <a:xfrm>
            <a:off x="6400800" y="6386514"/>
            <a:ext cx="2844800" cy="166712"/>
          </a:xfrm>
          <a:prstGeom prst="rect">
            <a:avLst/>
          </a:prstGeom>
        </p:spPr>
        <p:txBody>
          <a:bodyPr spcFirstLastPara="1" vert="horz" wrap="square" lIns="0" tIns="0" rIns="0" bIns="0" rtlCol="0" anchor="t" anchorCtr="0">
            <a:spAutoFit/>
          </a:bodyPr>
          <a:lstStyle/>
          <a:p>
            <a:pPr marL="25400">
              <a:lnSpc>
                <a:spcPts val="1310"/>
              </a:lnSpc>
            </a:pPr>
            <a:fld id="{81D60167-4931-47E6-BA6A-407CBD079E47}" type="slidenum">
              <a:rPr spc="-5" dirty="0"/>
              <a:pPr marL="25400">
                <a:lnSpc>
                  <a:spcPts val="1310"/>
                </a:lnSpc>
              </a:pPr>
              <a:t>34</a:t>
            </a:fld>
            <a:endParaRPr spc="-5" dirty="0"/>
          </a:p>
        </p:txBody>
      </p:sp>
      <p:sp>
        <p:nvSpPr>
          <p:cNvPr id="3" name="object 3"/>
          <p:cNvSpPr txBox="1"/>
          <p:nvPr/>
        </p:nvSpPr>
        <p:spPr>
          <a:xfrm>
            <a:off x="1393966" y="1431653"/>
            <a:ext cx="9504693" cy="4673074"/>
          </a:xfrm>
          <a:prstGeom prst="rect">
            <a:avLst/>
          </a:prstGeom>
        </p:spPr>
        <p:txBody>
          <a:bodyPr vert="horz" wrap="square" lIns="0" tIns="0" rIns="0" bIns="0" rtlCol="0">
            <a:spAutoFit/>
          </a:bodyPr>
          <a:lstStyle/>
          <a:p>
            <a:pPr marL="355600" indent="-342900">
              <a:buClr>
                <a:srgbClr val="330066"/>
              </a:buClr>
              <a:buSzPct val="88888"/>
              <a:buFont typeface="Wingdings"/>
              <a:buChar char=""/>
              <a:tabLst>
                <a:tab pos="356235" algn="l"/>
              </a:tabLst>
            </a:pPr>
            <a:r>
              <a:rPr lang="en-US" sz="1800" b="1" dirty="0">
                <a:solidFill>
                  <a:srgbClr val="333399"/>
                </a:solidFill>
              </a:rPr>
              <a:t>Your Android project is now a basic "Hello World" app that contains some default files. Take a moment to review the most important of these:</a:t>
            </a:r>
            <a:endParaRPr sz="2400" dirty="0"/>
          </a:p>
          <a:p>
            <a:pPr marL="704215" lvl="1" indent="-234315">
              <a:spcBef>
                <a:spcPts val="1080"/>
              </a:spcBef>
              <a:buFont typeface="Times New Roman"/>
              <a:buChar char="●"/>
              <a:tabLst>
                <a:tab pos="704850" algn="l"/>
              </a:tabLst>
            </a:pPr>
            <a:r>
              <a:rPr lang="en-US" sz="1800" dirty="0">
                <a:solidFill>
                  <a:srgbClr val="333399"/>
                </a:solidFill>
              </a:rPr>
              <a:t>app/</a:t>
            </a:r>
            <a:r>
              <a:rPr lang="en-US" sz="1800" dirty="0" err="1">
                <a:solidFill>
                  <a:srgbClr val="333399"/>
                </a:solidFill>
              </a:rPr>
              <a:t>src</a:t>
            </a:r>
            <a:r>
              <a:rPr lang="en-US" sz="1800" dirty="0">
                <a:solidFill>
                  <a:srgbClr val="333399"/>
                </a:solidFill>
              </a:rPr>
              <a:t>/main/res/layout/activity_my.xml</a:t>
            </a:r>
            <a:endParaRPr lang="en-US" sz="2400" dirty="0">
              <a:solidFill>
                <a:srgbClr val="333399"/>
              </a:solidFill>
            </a:endParaRPr>
          </a:p>
          <a:p>
            <a:pPr marL="704215" lvl="1" indent="-234315">
              <a:spcBef>
                <a:spcPts val="1080"/>
              </a:spcBef>
              <a:buFont typeface="Times New Roman"/>
              <a:buChar char="●"/>
              <a:tabLst>
                <a:tab pos="704850" algn="l"/>
              </a:tabLst>
            </a:pPr>
            <a:r>
              <a:rPr lang="en-US" sz="1800" dirty="0">
                <a:solidFill>
                  <a:srgbClr val="000099"/>
                </a:solidFill>
              </a:rPr>
              <a:t>app/</a:t>
            </a:r>
            <a:r>
              <a:rPr lang="en-US" sz="1800" dirty="0" err="1">
                <a:solidFill>
                  <a:srgbClr val="000099"/>
                </a:solidFill>
              </a:rPr>
              <a:t>src</a:t>
            </a:r>
            <a:r>
              <a:rPr lang="en-US" sz="1800" dirty="0">
                <a:solidFill>
                  <a:srgbClr val="000099"/>
                </a:solidFill>
              </a:rPr>
              <a:t>/main/java/</a:t>
            </a:r>
            <a:r>
              <a:rPr lang="en-US" sz="1800" dirty="0" err="1">
                <a:solidFill>
                  <a:srgbClr val="000099"/>
                </a:solidFill>
              </a:rPr>
              <a:t>com.mycompany.myfirstapp</a:t>
            </a:r>
            <a:r>
              <a:rPr lang="en-US" sz="1800" dirty="0">
                <a:solidFill>
                  <a:srgbClr val="000099"/>
                </a:solidFill>
              </a:rPr>
              <a:t>/MyActivity.java</a:t>
            </a:r>
          </a:p>
          <a:p>
            <a:pPr marL="704215" lvl="1" indent="-234315">
              <a:spcBef>
                <a:spcPts val="1080"/>
              </a:spcBef>
              <a:buFont typeface="Times New Roman"/>
              <a:buChar char="●"/>
              <a:tabLst>
                <a:tab pos="704850" algn="l"/>
              </a:tabLst>
            </a:pPr>
            <a:r>
              <a:rPr lang="en-US" sz="1800" dirty="0">
                <a:solidFill>
                  <a:srgbClr val="000099"/>
                </a:solidFill>
              </a:rPr>
              <a:t>app/</a:t>
            </a:r>
            <a:r>
              <a:rPr lang="en-US" sz="1800" dirty="0" err="1">
                <a:solidFill>
                  <a:srgbClr val="000099"/>
                </a:solidFill>
              </a:rPr>
              <a:t>src</a:t>
            </a:r>
            <a:r>
              <a:rPr lang="en-US" sz="1800" dirty="0">
                <a:solidFill>
                  <a:srgbClr val="000099"/>
                </a:solidFill>
              </a:rPr>
              <a:t>/main/AndroidManifest.xml</a:t>
            </a:r>
          </a:p>
          <a:p>
            <a:pPr marL="704215" lvl="1" indent="-234315">
              <a:spcBef>
                <a:spcPts val="1080"/>
              </a:spcBef>
              <a:buFont typeface="Times New Roman"/>
              <a:buChar char="●"/>
              <a:tabLst>
                <a:tab pos="704850" algn="l"/>
              </a:tabLst>
            </a:pPr>
            <a:r>
              <a:rPr lang="en-US" sz="1800" dirty="0">
                <a:solidFill>
                  <a:srgbClr val="000099"/>
                </a:solidFill>
              </a:rPr>
              <a:t>app/</a:t>
            </a:r>
            <a:r>
              <a:rPr lang="en-US" sz="1800" dirty="0" err="1">
                <a:solidFill>
                  <a:srgbClr val="000099"/>
                </a:solidFill>
              </a:rPr>
              <a:t>build.gradle</a:t>
            </a:r>
            <a:endParaRPr lang="en-US" sz="1800" dirty="0">
              <a:solidFill>
                <a:srgbClr val="000099"/>
              </a:solidFill>
            </a:endParaRPr>
          </a:p>
          <a:p>
            <a:pPr marL="704215" lvl="1" indent="-234315">
              <a:spcBef>
                <a:spcPts val="1080"/>
              </a:spcBef>
              <a:buFont typeface="Times New Roman"/>
              <a:buChar char="●"/>
              <a:tabLst>
                <a:tab pos="704850" algn="l"/>
              </a:tabLst>
            </a:pPr>
            <a:r>
              <a:rPr lang="en-US" sz="1800" dirty="0">
                <a:solidFill>
                  <a:srgbClr val="000099"/>
                </a:solidFill>
              </a:rPr>
              <a:t>/res</a:t>
            </a:r>
          </a:p>
          <a:p>
            <a:pPr marL="1161415" lvl="2" indent="-234315">
              <a:spcBef>
                <a:spcPts val="1080"/>
              </a:spcBef>
              <a:buFont typeface="Times New Roman"/>
              <a:buChar char="●"/>
              <a:tabLst>
                <a:tab pos="704850" algn="l"/>
              </a:tabLst>
            </a:pPr>
            <a:r>
              <a:rPr lang="en-US" sz="1800" spc="-5" dirty="0" err="1">
                <a:solidFill>
                  <a:srgbClr val="3366FF"/>
                </a:solidFill>
              </a:rPr>
              <a:t>drawable</a:t>
            </a:r>
            <a:r>
              <a:rPr lang="en-US" sz="1800" spc="-5" dirty="0">
                <a:solidFill>
                  <a:srgbClr val="3366FF"/>
                </a:solidFill>
              </a:rPr>
              <a:t>&lt;density&gt;/</a:t>
            </a:r>
          </a:p>
          <a:p>
            <a:pPr marL="1161415" lvl="2" indent="-234315">
              <a:spcBef>
                <a:spcPts val="1080"/>
              </a:spcBef>
              <a:buFont typeface="Times New Roman"/>
              <a:buChar char="●"/>
              <a:tabLst>
                <a:tab pos="704850" algn="l"/>
              </a:tabLst>
            </a:pPr>
            <a:r>
              <a:rPr lang="en-US" sz="1800" dirty="0">
                <a:solidFill>
                  <a:srgbClr val="0066FF"/>
                </a:solidFill>
              </a:rPr>
              <a:t>layout/</a:t>
            </a:r>
          </a:p>
          <a:p>
            <a:pPr marL="1161415" lvl="2" indent="-234315">
              <a:spcBef>
                <a:spcPts val="1080"/>
              </a:spcBef>
              <a:buFont typeface="Times New Roman"/>
              <a:buChar char="●"/>
              <a:tabLst>
                <a:tab pos="704850" algn="l"/>
              </a:tabLst>
            </a:pPr>
            <a:r>
              <a:rPr lang="en-US" sz="1800" dirty="0">
                <a:solidFill>
                  <a:srgbClr val="0066FF"/>
                </a:solidFill>
              </a:rPr>
              <a:t>menu/</a:t>
            </a:r>
          </a:p>
          <a:p>
            <a:pPr marL="1161415" lvl="2" indent="-234315">
              <a:spcBef>
                <a:spcPts val="1080"/>
              </a:spcBef>
              <a:buFont typeface="Times New Roman"/>
              <a:buChar char="●"/>
              <a:tabLst>
                <a:tab pos="704850" algn="l"/>
              </a:tabLst>
            </a:pPr>
            <a:r>
              <a:rPr lang="en-US" sz="1800" dirty="0">
                <a:solidFill>
                  <a:srgbClr val="0066FF"/>
                </a:solidFill>
              </a:rPr>
              <a:t>values/</a:t>
            </a:r>
          </a:p>
          <a:p>
            <a:pPr marL="1161415" lvl="2" indent="-234315">
              <a:spcBef>
                <a:spcPts val="1080"/>
              </a:spcBef>
              <a:buFont typeface="Times New Roman"/>
              <a:buChar char="●"/>
              <a:tabLst>
                <a:tab pos="704850" algn="l"/>
              </a:tabLst>
            </a:pPr>
            <a:endParaRPr dirty="0">
              <a:solidFill>
                <a:srgbClr val="000099"/>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254251" y="385426"/>
            <a:ext cx="9550400" cy="430887"/>
          </a:xfrm>
          <a:prstGeom prst="rect">
            <a:avLst/>
          </a:prstGeom>
        </p:spPr>
        <p:txBody>
          <a:bodyPr spcFirstLastPara="1" vert="horz" wrap="square" lIns="0" tIns="0" rIns="0" bIns="0" rtlCol="0" anchor="ctr" anchorCtr="0">
            <a:spAutoFit/>
          </a:bodyPr>
          <a:lstStyle/>
          <a:p>
            <a:pPr marL="12700"/>
            <a:r>
              <a:rPr spc="-5" dirty="0"/>
              <a:t>4.3</a:t>
            </a:r>
            <a:r>
              <a:rPr spc="-40" dirty="0"/>
              <a:t> </a:t>
            </a:r>
            <a:r>
              <a:rPr spc="-5" dirty="0"/>
              <a:t>AndroidManifest</a:t>
            </a:r>
          </a:p>
        </p:txBody>
      </p:sp>
      <p:sp>
        <p:nvSpPr>
          <p:cNvPr id="5" name="object 5"/>
          <p:cNvSpPr txBox="1">
            <a:spLocks noGrp="1"/>
          </p:cNvSpPr>
          <p:nvPr>
            <p:ph type="sldNum" sz="quarter" idx="7"/>
          </p:nvPr>
        </p:nvSpPr>
        <p:spPr>
          <a:xfrm>
            <a:off x="6400800" y="6386514"/>
            <a:ext cx="2844800" cy="166712"/>
          </a:xfrm>
          <a:prstGeom prst="rect">
            <a:avLst/>
          </a:prstGeom>
        </p:spPr>
        <p:txBody>
          <a:bodyPr spcFirstLastPara="1" vert="horz" wrap="square" lIns="0" tIns="0" rIns="0" bIns="0" rtlCol="0" anchor="t" anchorCtr="0">
            <a:spAutoFit/>
          </a:bodyPr>
          <a:lstStyle/>
          <a:p>
            <a:pPr marL="25400">
              <a:lnSpc>
                <a:spcPts val="1310"/>
              </a:lnSpc>
            </a:pPr>
            <a:fld id="{81D60167-4931-47E6-BA6A-407CBD079E47}" type="slidenum">
              <a:rPr spc="-5" dirty="0"/>
              <a:pPr marL="25400">
                <a:lnSpc>
                  <a:spcPts val="1310"/>
                </a:lnSpc>
              </a:pPr>
              <a:t>35</a:t>
            </a:fld>
            <a:endParaRPr spc="-5" dirty="0"/>
          </a:p>
        </p:txBody>
      </p:sp>
      <p:sp>
        <p:nvSpPr>
          <p:cNvPr id="3" name="object 3"/>
          <p:cNvSpPr txBox="1"/>
          <p:nvPr/>
        </p:nvSpPr>
        <p:spPr>
          <a:xfrm>
            <a:off x="2073588" y="1271016"/>
            <a:ext cx="7524115" cy="3587329"/>
          </a:xfrm>
          <a:prstGeom prst="rect">
            <a:avLst/>
          </a:prstGeom>
        </p:spPr>
        <p:txBody>
          <a:bodyPr vert="horz" wrap="square" lIns="0" tIns="0" rIns="0" bIns="0" rtlCol="0">
            <a:spAutoFit/>
          </a:bodyPr>
          <a:lstStyle/>
          <a:p>
            <a:pPr marL="355600" indent="-342900">
              <a:buClr>
                <a:srgbClr val="330066"/>
              </a:buClr>
              <a:buSzPct val="88888"/>
              <a:buFont typeface="Wingdings"/>
              <a:buChar char=""/>
              <a:tabLst>
                <a:tab pos="356235" algn="l"/>
              </a:tabLst>
            </a:pPr>
            <a:r>
              <a:rPr lang="en-US" b="1" dirty="0">
                <a:solidFill>
                  <a:srgbClr val="333399"/>
                </a:solidFill>
              </a:rPr>
              <a:t>Every application must have an AndroidManifest.xml file in its root directory. The manifest does the following:</a:t>
            </a:r>
            <a:endParaRPr sz="1800" dirty="0"/>
          </a:p>
          <a:p>
            <a:pPr marL="704215" marR="5080" lvl="1" indent="-234315">
              <a:lnSpc>
                <a:spcPct val="125000"/>
              </a:lnSpc>
              <a:spcBef>
                <a:spcPts val="540"/>
              </a:spcBef>
              <a:buFont typeface="Times New Roman"/>
              <a:buChar char="●"/>
              <a:tabLst>
                <a:tab pos="704850" algn="l"/>
              </a:tabLst>
            </a:pPr>
            <a:r>
              <a:rPr lang="en-US" spc="-5" dirty="0">
                <a:solidFill>
                  <a:srgbClr val="333399"/>
                </a:solidFill>
              </a:rPr>
              <a:t>It names the Java package for the application. The package name serves as a unique identifier for the application.</a:t>
            </a:r>
            <a:endParaRPr sz="1800" dirty="0"/>
          </a:p>
          <a:p>
            <a:pPr marL="1000125" lvl="2" indent="-181610">
              <a:spcBef>
                <a:spcPts val="990"/>
              </a:spcBef>
              <a:buClr>
                <a:srgbClr val="669999"/>
              </a:buClr>
              <a:buFont typeface="Wingdings"/>
              <a:buChar char=""/>
              <a:tabLst>
                <a:tab pos="1000760" algn="l"/>
              </a:tabLst>
            </a:pPr>
            <a:r>
              <a:rPr lang="en-US" sz="1600" spc="-5" dirty="0">
                <a:solidFill>
                  <a:srgbClr val="3366FF"/>
                </a:solidFill>
              </a:rPr>
              <a:t>Example</a:t>
            </a:r>
            <a:r>
              <a:rPr sz="1600" spc="-5" dirty="0">
                <a:solidFill>
                  <a:srgbClr val="3366FF"/>
                </a:solidFill>
              </a:rPr>
              <a:t>:</a:t>
            </a:r>
            <a:r>
              <a:rPr sz="1600" spc="-10" dirty="0">
                <a:solidFill>
                  <a:srgbClr val="3366FF"/>
                </a:solidFill>
              </a:rPr>
              <a:t> </a:t>
            </a:r>
            <a:r>
              <a:rPr sz="1600" spc="-5" dirty="0" err="1">
                <a:solidFill>
                  <a:srgbClr val="3366FF"/>
                </a:solidFill>
              </a:rPr>
              <a:t>com.</a:t>
            </a:r>
            <a:r>
              <a:rPr lang="en-US" sz="1600" spc="-5" dirty="0" err="1">
                <a:solidFill>
                  <a:srgbClr val="3366FF"/>
                </a:solidFill>
              </a:rPr>
              <a:t>example.tuananh</a:t>
            </a:r>
            <a:r>
              <a:rPr sz="1600" spc="-5" dirty="0" err="1">
                <a:solidFill>
                  <a:srgbClr val="3366FF"/>
                </a:solidFill>
              </a:rPr>
              <a:t>.myfirstapp</a:t>
            </a:r>
            <a:endParaRPr sz="1600" dirty="0"/>
          </a:p>
          <a:p>
            <a:pPr marL="704215" marR="246379" lvl="1" indent="-234315">
              <a:lnSpc>
                <a:spcPct val="125000"/>
              </a:lnSpc>
              <a:spcBef>
                <a:spcPts val="505"/>
              </a:spcBef>
              <a:buFont typeface="Times New Roman"/>
              <a:buChar char="●"/>
              <a:tabLst>
                <a:tab pos="704850" algn="l"/>
              </a:tabLst>
            </a:pPr>
            <a:r>
              <a:rPr lang="en-US" spc="-5" dirty="0">
                <a:solidFill>
                  <a:srgbClr val="333399"/>
                </a:solidFill>
              </a:rPr>
              <a:t>It determines which processes will host application components.</a:t>
            </a:r>
          </a:p>
          <a:p>
            <a:pPr marL="704215" marR="246379" lvl="1" indent="-234315">
              <a:lnSpc>
                <a:spcPct val="125000"/>
              </a:lnSpc>
              <a:spcBef>
                <a:spcPts val="505"/>
              </a:spcBef>
              <a:buFont typeface="Times New Roman"/>
              <a:buChar char="●"/>
              <a:tabLst>
                <a:tab pos="704850" algn="l"/>
              </a:tabLst>
            </a:pPr>
            <a:r>
              <a:rPr lang="en-US" dirty="0">
                <a:solidFill>
                  <a:srgbClr val="000099"/>
                </a:solidFill>
              </a:rPr>
              <a:t>It declares which permissions the application must have in order to access protected parts of the API and interact with other applications.</a:t>
            </a:r>
          </a:p>
          <a:p>
            <a:pPr marL="704215" marR="246379" lvl="1" indent="-234315">
              <a:lnSpc>
                <a:spcPct val="125000"/>
              </a:lnSpc>
              <a:spcBef>
                <a:spcPts val="505"/>
              </a:spcBef>
              <a:buFont typeface="Times New Roman"/>
              <a:buChar char="●"/>
              <a:tabLst>
                <a:tab pos="704850" algn="l"/>
              </a:tabLst>
            </a:pPr>
            <a:r>
              <a:rPr lang="en-US" dirty="0">
                <a:solidFill>
                  <a:srgbClr val="000099"/>
                </a:solidFill>
              </a:rPr>
              <a:t>It also declares the permissions that others are required to have in order to interact with the application's components.</a:t>
            </a:r>
          </a:p>
          <a:p>
            <a:pPr marL="704215" marR="246379" lvl="1" indent="-234315">
              <a:lnSpc>
                <a:spcPct val="125000"/>
              </a:lnSpc>
              <a:spcBef>
                <a:spcPts val="505"/>
              </a:spcBef>
              <a:buFont typeface="Times New Roman"/>
              <a:buChar char="●"/>
              <a:tabLst>
                <a:tab pos="704850" algn="l"/>
              </a:tabLst>
            </a:pPr>
            <a:r>
              <a:rPr lang="en-US" dirty="0">
                <a:solidFill>
                  <a:srgbClr val="000099"/>
                </a:solidFill>
              </a:rPr>
              <a:t>It declares the minimum level of the Android API that the application requires.</a:t>
            </a:r>
          </a:p>
          <a:p>
            <a:pPr marL="704215" marR="246379" lvl="1" indent="-234315">
              <a:lnSpc>
                <a:spcPct val="125000"/>
              </a:lnSpc>
              <a:spcBef>
                <a:spcPts val="505"/>
              </a:spcBef>
              <a:buFont typeface="Times New Roman"/>
              <a:buChar char="●"/>
              <a:tabLst>
                <a:tab pos="704850" algn="l"/>
              </a:tabLst>
            </a:pPr>
            <a:r>
              <a:rPr lang="en-US" dirty="0">
                <a:solidFill>
                  <a:srgbClr val="000099"/>
                </a:solidFill>
              </a:rPr>
              <a:t>It lists the libraries that the application must be linked against.</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254251" y="385426"/>
            <a:ext cx="9550400" cy="430887"/>
          </a:xfrm>
          <a:prstGeom prst="rect">
            <a:avLst/>
          </a:prstGeom>
        </p:spPr>
        <p:txBody>
          <a:bodyPr spcFirstLastPara="1" vert="horz" wrap="square" lIns="0" tIns="0" rIns="0" bIns="0" rtlCol="0" anchor="ctr" anchorCtr="0">
            <a:spAutoFit/>
          </a:bodyPr>
          <a:lstStyle/>
          <a:p>
            <a:pPr marL="12700"/>
            <a:r>
              <a:rPr spc="-5" dirty="0"/>
              <a:t>4.4 </a:t>
            </a:r>
            <a:r>
              <a:rPr lang="en-US" spc="-5" dirty="0"/>
              <a:t>Android AVD</a:t>
            </a:r>
            <a:endParaRPr spc="-5" dirty="0"/>
          </a:p>
        </p:txBody>
      </p:sp>
      <p:sp>
        <p:nvSpPr>
          <p:cNvPr id="5" name="object 5"/>
          <p:cNvSpPr txBox="1">
            <a:spLocks noGrp="1"/>
          </p:cNvSpPr>
          <p:nvPr>
            <p:ph type="sldNum" sz="quarter" idx="7"/>
          </p:nvPr>
        </p:nvSpPr>
        <p:spPr>
          <a:xfrm>
            <a:off x="6400800" y="6386514"/>
            <a:ext cx="2844800" cy="166712"/>
          </a:xfrm>
          <a:prstGeom prst="rect">
            <a:avLst/>
          </a:prstGeom>
        </p:spPr>
        <p:txBody>
          <a:bodyPr spcFirstLastPara="1" vert="horz" wrap="square" lIns="0" tIns="0" rIns="0" bIns="0" rtlCol="0" anchor="t" anchorCtr="0">
            <a:spAutoFit/>
          </a:bodyPr>
          <a:lstStyle/>
          <a:p>
            <a:pPr marL="25400">
              <a:lnSpc>
                <a:spcPts val="1310"/>
              </a:lnSpc>
            </a:pPr>
            <a:fld id="{81D60167-4931-47E6-BA6A-407CBD079E47}" type="slidenum">
              <a:rPr spc="-5" dirty="0"/>
              <a:pPr marL="25400">
                <a:lnSpc>
                  <a:spcPts val="1310"/>
                </a:lnSpc>
              </a:pPr>
              <a:t>36</a:t>
            </a:fld>
            <a:endParaRPr spc="-5" dirty="0"/>
          </a:p>
        </p:txBody>
      </p:sp>
      <p:sp>
        <p:nvSpPr>
          <p:cNvPr id="3" name="object 3"/>
          <p:cNvSpPr txBox="1"/>
          <p:nvPr/>
        </p:nvSpPr>
        <p:spPr>
          <a:xfrm>
            <a:off x="2073587" y="1271016"/>
            <a:ext cx="4753610" cy="5273675"/>
          </a:xfrm>
          <a:prstGeom prst="rect">
            <a:avLst/>
          </a:prstGeom>
        </p:spPr>
        <p:txBody>
          <a:bodyPr vert="horz" wrap="square" lIns="0" tIns="0" rIns="0" bIns="0" rtlCol="0">
            <a:spAutoFit/>
          </a:bodyPr>
          <a:lstStyle/>
          <a:p>
            <a:pPr marL="355600" indent="-342900">
              <a:buClr>
                <a:srgbClr val="330066"/>
              </a:buClr>
              <a:buSzPct val="88888"/>
              <a:buFont typeface="Wingdings"/>
              <a:buChar char=""/>
              <a:tabLst>
                <a:tab pos="356235" algn="l"/>
              </a:tabLst>
            </a:pPr>
            <a:r>
              <a:rPr lang="en-US" sz="1800" b="1" dirty="0">
                <a:solidFill>
                  <a:srgbClr val="333399"/>
                </a:solidFill>
              </a:rPr>
              <a:t>Create an AVD</a:t>
            </a:r>
            <a:r>
              <a:rPr sz="1800" b="1" dirty="0">
                <a:solidFill>
                  <a:srgbClr val="333399"/>
                </a:solidFill>
              </a:rPr>
              <a:t>:</a:t>
            </a:r>
            <a:endParaRPr sz="1800" dirty="0"/>
          </a:p>
          <a:p>
            <a:pPr marL="704215" lvl="1" indent="-234315">
              <a:spcBef>
                <a:spcPts val="990"/>
              </a:spcBef>
              <a:buFont typeface="Times New Roman"/>
              <a:buChar char="●"/>
              <a:tabLst>
                <a:tab pos="704850" algn="l"/>
              </a:tabLst>
            </a:pPr>
            <a:r>
              <a:rPr lang="en-US" sz="1600" spc="-5" dirty="0">
                <a:solidFill>
                  <a:srgbClr val="333399"/>
                </a:solidFill>
              </a:rPr>
              <a:t>run </a:t>
            </a:r>
            <a:r>
              <a:rPr sz="1600" spc="-5" dirty="0">
                <a:solidFill>
                  <a:srgbClr val="333399"/>
                </a:solidFill>
              </a:rPr>
              <a:t>Android </a:t>
            </a:r>
            <a:r>
              <a:rPr sz="1600" dirty="0">
                <a:solidFill>
                  <a:srgbClr val="333399"/>
                </a:solidFill>
              </a:rPr>
              <a:t>Virtual </a:t>
            </a:r>
            <a:r>
              <a:rPr sz="1600" spc="-5" dirty="0">
                <a:solidFill>
                  <a:srgbClr val="333399"/>
                </a:solidFill>
              </a:rPr>
              <a:t>Machine</a:t>
            </a:r>
            <a:r>
              <a:rPr sz="1600" spc="-35" dirty="0">
                <a:solidFill>
                  <a:srgbClr val="333399"/>
                </a:solidFill>
              </a:rPr>
              <a:t> </a:t>
            </a:r>
            <a:r>
              <a:rPr sz="1600" spc="-5" dirty="0">
                <a:solidFill>
                  <a:srgbClr val="333399"/>
                </a:solidFill>
              </a:rPr>
              <a:t>Manager.</a:t>
            </a:r>
            <a:endParaRPr sz="1600" dirty="0"/>
          </a:p>
          <a:p>
            <a:pPr marL="704215" lvl="1" indent="-234315">
              <a:spcBef>
                <a:spcPts val="960"/>
              </a:spcBef>
              <a:buFont typeface="Times New Roman"/>
              <a:buChar char="●"/>
              <a:tabLst>
                <a:tab pos="704850" algn="l"/>
              </a:tabLst>
            </a:pPr>
            <a:r>
              <a:rPr lang="en-US" sz="1600" spc="-5" dirty="0">
                <a:solidFill>
                  <a:srgbClr val="333399"/>
                </a:solidFill>
              </a:rPr>
              <a:t>Select </a:t>
            </a:r>
            <a:r>
              <a:rPr sz="1600" spc="-5" dirty="0">
                <a:solidFill>
                  <a:srgbClr val="333399"/>
                </a:solidFill>
              </a:rPr>
              <a:t>New </a:t>
            </a:r>
            <a:r>
              <a:rPr lang="en-US" sz="1600" spc="-5" dirty="0">
                <a:solidFill>
                  <a:srgbClr val="333399"/>
                </a:solidFill>
              </a:rPr>
              <a:t>and fill in the blanks</a:t>
            </a:r>
            <a:r>
              <a:rPr sz="1600" spc="-5" dirty="0">
                <a:solidFill>
                  <a:srgbClr val="333399"/>
                </a:solidFill>
              </a:rPr>
              <a:t>:</a:t>
            </a:r>
            <a:endParaRPr sz="1600" dirty="0"/>
          </a:p>
          <a:p>
            <a:pPr marL="1000125" lvl="2" indent="-181610">
              <a:spcBef>
                <a:spcPts val="869"/>
              </a:spcBef>
              <a:buClr>
                <a:srgbClr val="669999"/>
              </a:buClr>
              <a:buFont typeface="Wingdings"/>
              <a:buChar char=""/>
              <a:tabLst>
                <a:tab pos="1000760" algn="l"/>
              </a:tabLst>
            </a:pPr>
            <a:r>
              <a:rPr dirty="0">
                <a:solidFill>
                  <a:srgbClr val="3366FF"/>
                </a:solidFill>
              </a:rPr>
              <a:t>AVD </a:t>
            </a:r>
            <a:r>
              <a:rPr spc="-5" dirty="0">
                <a:solidFill>
                  <a:srgbClr val="3366FF"/>
                </a:solidFill>
              </a:rPr>
              <a:t>Name</a:t>
            </a:r>
            <a:endParaRPr dirty="0"/>
          </a:p>
          <a:p>
            <a:pPr marL="1000125" lvl="2" indent="-181610">
              <a:spcBef>
                <a:spcPts val="840"/>
              </a:spcBef>
              <a:buClr>
                <a:srgbClr val="669999"/>
              </a:buClr>
              <a:buFont typeface="Wingdings"/>
              <a:buChar char=""/>
              <a:tabLst>
                <a:tab pos="1000760" algn="l"/>
              </a:tabLst>
            </a:pPr>
            <a:r>
              <a:rPr spc="-5" dirty="0">
                <a:solidFill>
                  <a:srgbClr val="3366FF"/>
                </a:solidFill>
              </a:rPr>
              <a:t>Device</a:t>
            </a:r>
            <a:endParaRPr dirty="0"/>
          </a:p>
          <a:p>
            <a:pPr marL="1000125" lvl="2" indent="-181610">
              <a:spcBef>
                <a:spcPts val="840"/>
              </a:spcBef>
              <a:buClr>
                <a:srgbClr val="669999"/>
              </a:buClr>
              <a:buFont typeface="Wingdings"/>
              <a:buChar char=""/>
              <a:tabLst>
                <a:tab pos="1000760" algn="l"/>
              </a:tabLst>
            </a:pPr>
            <a:r>
              <a:rPr dirty="0">
                <a:solidFill>
                  <a:srgbClr val="3366FF"/>
                </a:solidFill>
              </a:rPr>
              <a:t>Target: </a:t>
            </a:r>
            <a:r>
              <a:rPr lang="en-US" dirty="0">
                <a:solidFill>
                  <a:srgbClr val="3366FF"/>
                </a:solidFill>
              </a:rPr>
              <a:t>OS Version</a:t>
            </a:r>
            <a:endParaRPr dirty="0"/>
          </a:p>
          <a:p>
            <a:pPr marL="1000125" lvl="2" indent="-181610">
              <a:spcBef>
                <a:spcPts val="840"/>
              </a:spcBef>
              <a:buClr>
                <a:srgbClr val="669999"/>
              </a:buClr>
              <a:buFont typeface="Wingdings"/>
              <a:buChar char=""/>
              <a:tabLst>
                <a:tab pos="1000760" algn="l"/>
              </a:tabLst>
            </a:pPr>
            <a:r>
              <a:rPr dirty="0">
                <a:solidFill>
                  <a:srgbClr val="3366FF"/>
                </a:solidFill>
              </a:rPr>
              <a:t>CPU/ABI: </a:t>
            </a:r>
            <a:r>
              <a:rPr lang="en-US" dirty="0">
                <a:solidFill>
                  <a:srgbClr val="3366FF"/>
                </a:solidFill>
              </a:rPr>
              <a:t>chipset</a:t>
            </a:r>
            <a:endParaRPr dirty="0"/>
          </a:p>
          <a:p>
            <a:pPr marL="1000125" lvl="2" indent="-181610">
              <a:spcBef>
                <a:spcPts val="835"/>
              </a:spcBef>
              <a:buClr>
                <a:srgbClr val="669999"/>
              </a:buClr>
              <a:buFont typeface="Wingdings"/>
              <a:buChar char=""/>
              <a:tabLst>
                <a:tab pos="1000760" algn="l"/>
              </a:tabLst>
            </a:pPr>
            <a:r>
              <a:rPr spc="-5" dirty="0">
                <a:solidFill>
                  <a:srgbClr val="3366FF"/>
                </a:solidFill>
              </a:rPr>
              <a:t>Keyboard</a:t>
            </a:r>
            <a:endParaRPr dirty="0"/>
          </a:p>
          <a:p>
            <a:pPr marL="1000125" lvl="2" indent="-181610">
              <a:spcBef>
                <a:spcPts val="840"/>
              </a:spcBef>
              <a:buClr>
                <a:srgbClr val="669999"/>
              </a:buClr>
              <a:buFont typeface="Wingdings"/>
              <a:buChar char=""/>
              <a:tabLst>
                <a:tab pos="1000760" algn="l"/>
              </a:tabLst>
            </a:pPr>
            <a:r>
              <a:rPr dirty="0">
                <a:solidFill>
                  <a:srgbClr val="3366FF"/>
                </a:solidFill>
              </a:rPr>
              <a:t>Skin: </a:t>
            </a:r>
            <a:r>
              <a:rPr lang="en-US" dirty="0">
                <a:solidFill>
                  <a:srgbClr val="3366FF"/>
                </a:solidFill>
              </a:rPr>
              <a:t>screen size</a:t>
            </a:r>
            <a:endParaRPr dirty="0"/>
          </a:p>
          <a:p>
            <a:pPr marL="1000125" lvl="2" indent="-181610">
              <a:spcBef>
                <a:spcPts val="840"/>
              </a:spcBef>
              <a:buClr>
                <a:srgbClr val="669999"/>
              </a:buClr>
              <a:buFont typeface="Wingdings"/>
              <a:buChar char=""/>
              <a:tabLst>
                <a:tab pos="1000760" algn="l"/>
              </a:tabLst>
            </a:pPr>
            <a:r>
              <a:rPr dirty="0">
                <a:solidFill>
                  <a:srgbClr val="3366FF"/>
                </a:solidFill>
              </a:rPr>
              <a:t>Front Camera/ Back Camera: </a:t>
            </a:r>
            <a:r>
              <a:rPr lang="en-US" dirty="0">
                <a:solidFill>
                  <a:srgbClr val="3366FF"/>
                </a:solidFill>
              </a:rPr>
              <a:t>camera</a:t>
            </a:r>
            <a:endParaRPr dirty="0"/>
          </a:p>
          <a:p>
            <a:pPr marL="1000125" lvl="2" indent="-181610">
              <a:spcBef>
                <a:spcPts val="840"/>
              </a:spcBef>
              <a:buClr>
                <a:srgbClr val="669999"/>
              </a:buClr>
              <a:buFont typeface="Wingdings"/>
              <a:buChar char=""/>
              <a:tabLst>
                <a:tab pos="1000760" algn="l"/>
              </a:tabLst>
            </a:pPr>
            <a:r>
              <a:rPr spc="-5" dirty="0">
                <a:solidFill>
                  <a:srgbClr val="3366FF"/>
                </a:solidFill>
              </a:rPr>
              <a:t>Memory </a:t>
            </a:r>
            <a:r>
              <a:rPr dirty="0">
                <a:solidFill>
                  <a:srgbClr val="3366FF"/>
                </a:solidFill>
              </a:rPr>
              <a:t>Options: RAM </a:t>
            </a:r>
            <a:r>
              <a:rPr lang="en-US" dirty="0">
                <a:solidFill>
                  <a:srgbClr val="3366FF"/>
                </a:solidFill>
              </a:rPr>
              <a:t>and</a:t>
            </a:r>
            <a:r>
              <a:rPr spc="-110" dirty="0">
                <a:solidFill>
                  <a:srgbClr val="3366FF"/>
                </a:solidFill>
              </a:rPr>
              <a:t> </a:t>
            </a:r>
            <a:r>
              <a:rPr dirty="0">
                <a:solidFill>
                  <a:srgbClr val="3366FF"/>
                </a:solidFill>
              </a:rPr>
              <a:t>HEAP</a:t>
            </a:r>
            <a:endParaRPr dirty="0"/>
          </a:p>
          <a:p>
            <a:pPr marL="1000125" lvl="2" indent="-181610">
              <a:spcBef>
                <a:spcPts val="840"/>
              </a:spcBef>
              <a:buClr>
                <a:srgbClr val="669999"/>
              </a:buClr>
              <a:buFont typeface="Wingdings"/>
              <a:buChar char=""/>
              <a:tabLst>
                <a:tab pos="1000760" algn="l"/>
              </a:tabLst>
            </a:pPr>
            <a:r>
              <a:rPr dirty="0">
                <a:solidFill>
                  <a:srgbClr val="3366FF"/>
                </a:solidFill>
              </a:rPr>
              <a:t>Internal Storag</a:t>
            </a:r>
            <a:r>
              <a:rPr lang="en-US" dirty="0">
                <a:solidFill>
                  <a:srgbClr val="3366FF"/>
                </a:solidFill>
              </a:rPr>
              <a:t>e</a:t>
            </a:r>
            <a:endParaRPr dirty="0"/>
          </a:p>
          <a:p>
            <a:pPr marL="1000125" lvl="2" indent="-181610">
              <a:spcBef>
                <a:spcPts val="840"/>
              </a:spcBef>
              <a:buClr>
                <a:srgbClr val="669999"/>
              </a:buClr>
              <a:buFont typeface="Wingdings"/>
              <a:buChar char=""/>
              <a:tabLst>
                <a:tab pos="1000760" algn="l"/>
              </a:tabLst>
            </a:pPr>
            <a:r>
              <a:rPr dirty="0" err="1">
                <a:solidFill>
                  <a:srgbClr val="3366FF"/>
                </a:solidFill>
              </a:rPr>
              <a:t>SDCard</a:t>
            </a:r>
            <a:r>
              <a:rPr lang="en-US" dirty="0">
                <a:solidFill>
                  <a:srgbClr val="3366FF"/>
                </a:solidFill>
              </a:rPr>
              <a:t>: size in </a:t>
            </a:r>
            <a:r>
              <a:rPr lang="en-US" dirty="0" err="1">
                <a:solidFill>
                  <a:srgbClr val="3366FF"/>
                </a:solidFill>
              </a:rPr>
              <a:t>sdcard</a:t>
            </a:r>
            <a:endParaRPr dirty="0"/>
          </a:p>
          <a:p>
            <a:pPr marL="1000125" lvl="2" indent="-181610">
              <a:spcBef>
                <a:spcPts val="840"/>
              </a:spcBef>
              <a:buClr>
                <a:srgbClr val="669999"/>
              </a:buClr>
              <a:buFont typeface="Wingdings"/>
              <a:buChar char=""/>
              <a:tabLst>
                <a:tab pos="1000760" algn="l"/>
              </a:tabLst>
            </a:pPr>
            <a:r>
              <a:rPr dirty="0">
                <a:solidFill>
                  <a:srgbClr val="3366FF"/>
                </a:solidFill>
              </a:rPr>
              <a:t>Emulation Options: </a:t>
            </a:r>
            <a:r>
              <a:rPr lang="en-US" dirty="0">
                <a:solidFill>
                  <a:srgbClr val="3366FF"/>
                </a:solidFill>
              </a:rPr>
              <a:t>GPU emulation</a:t>
            </a:r>
            <a:endParaRPr dirty="0"/>
          </a:p>
          <a:p>
            <a:pPr marL="704215" lvl="1" indent="-234315">
              <a:spcBef>
                <a:spcPts val="925"/>
              </a:spcBef>
              <a:buFont typeface="Times New Roman"/>
              <a:buChar char="●"/>
              <a:tabLst>
                <a:tab pos="704850" algn="l"/>
              </a:tabLst>
            </a:pPr>
            <a:r>
              <a:rPr lang="en-US" sz="1600" spc="-5" dirty="0">
                <a:solidFill>
                  <a:srgbClr val="333399"/>
                </a:solidFill>
              </a:rPr>
              <a:t>Press Ok to finish</a:t>
            </a:r>
            <a:endParaRPr sz="1600" dirty="0"/>
          </a:p>
          <a:p>
            <a:pPr marL="704215" lvl="1" indent="-234315">
              <a:spcBef>
                <a:spcPts val="960"/>
              </a:spcBef>
              <a:buFont typeface="Times New Roman"/>
              <a:buChar char="●"/>
              <a:tabLst>
                <a:tab pos="704850" algn="l"/>
              </a:tabLst>
            </a:pPr>
            <a:r>
              <a:rPr lang="en-US" sz="1600" spc="-5" dirty="0">
                <a:solidFill>
                  <a:srgbClr val="333399"/>
                </a:solidFill>
              </a:rPr>
              <a:t>Select and AVD</a:t>
            </a:r>
            <a:r>
              <a:rPr sz="1600" spc="-5" dirty="0">
                <a:solidFill>
                  <a:srgbClr val="333399"/>
                </a:solidFill>
              </a:rPr>
              <a:t> </a:t>
            </a:r>
            <a:r>
              <a:rPr sz="1600" spc="-5" dirty="0">
                <a:solidFill>
                  <a:srgbClr val="333399"/>
                </a:solidFill>
                <a:latin typeface="Wingdings"/>
                <a:cs typeface="Wingdings"/>
              </a:rPr>
              <a:t></a:t>
            </a:r>
            <a:r>
              <a:rPr sz="1600" spc="70" dirty="0">
                <a:solidFill>
                  <a:srgbClr val="333399"/>
                </a:solidFill>
                <a:latin typeface="Times New Roman"/>
                <a:cs typeface="Times New Roman"/>
              </a:rPr>
              <a:t> </a:t>
            </a:r>
            <a:r>
              <a:rPr sz="1600" spc="-5" dirty="0">
                <a:solidFill>
                  <a:srgbClr val="333399"/>
                </a:solidFill>
              </a:rPr>
              <a:t>Start.</a:t>
            </a:r>
            <a:endParaRPr sz="1600"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254251" y="385426"/>
            <a:ext cx="9550400" cy="430887"/>
          </a:xfrm>
          <a:prstGeom prst="rect">
            <a:avLst/>
          </a:prstGeom>
        </p:spPr>
        <p:txBody>
          <a:bodyPr spcFirstLastPara="1" vert="horz" wrap="square" lIns="0" tIns="0" rIns="0" bIns="0" rtlCol="0" anchor="ctr" anchorCtr="0">
            <a:spAutoFit/>
          </a:bodyPr>
          <a:lstStyle/>
          <a:p>
            <a:pPr marL="12700"/>
            <a:r>
              <a:rPr spc="-5" dirty="0"/>
              <a:t>4.4 </a:t>
            </a:r>
            <a:r>
              <a:rPr lang="en-US" spc="-5" dirty="0"/>
              <a:t>Android AVD</a:t>
            </a:r>
            <a:endParaRPr spc="-5" dirty="0"/>
          </a:p>
        </p:txBody>
      </p:sp>
      <p:sp>
        <p:nvSpPr>
          <p:cNvPr id="3" name="object 3"/>
          <p:cNvSpPr txBox="1">
            <a:spLocks noGrp="1"/>
          </p:cNvSpPr>
          <p:nvPr>
            <p:ph type="body" idx="1"/>
          </p:nvPr>
        </p:nvSpPr>
        <p:spPr>
          <a:xfrm>
            <a:off x="2073588" y="1271015"/>
            <a:ext cx="8044825" cy="2333972"/>
          </a:xfrm>
          <a:prstGeom prst="rect">
            <a:avLst/>
          </a:prstGeom>
        </p:spPr>
        <p:txBody>
          <a:bodyPr spcFirstLastPara="1" vert="horz" wrap="square" lIns="0" tIns="0" rIns="0" bIns="0" rtlCol="0" anchor="t" anchorCtr="0">
            <a:spAutoFit/>
          </a:bodyPr>
          <a:lstStyle/>
          <a:p>
            <a:pPr marL="355600" indent="-342900">
              <a:buClr>
                <a:srgbClr val="330066"/>
              </a:buClr>
              <a:buSzPct val="88888"/>
              <a:buFont typeface="Wingdings"/>
              <a:buChar char=""/>
              <a:tabLst>
                <a:tab pos="356235" algn="l"/>
              </a:tabLst>
            </a:pPr>
            <a:r>
              <a:rPr lang="en-US" dirty="0"/>
              <a:t>Install Application</a:t>
            </a:r>
            <a:r>
              <a:rPr dirty="0"/>
              <a:t>:</a:t>
            </a:r>
          </a:p>
          <a:p>
            <a:pPr marL="704215" lvl="1" indent="-234315">
              <a:spcBef>
                <a:spcPts val="1080"/>
              </a:spcBef>
              <a:buFont typeface="Times New Roman"/>
              <a:buChar char="●"/>
              <a:tabLst>
                <a:tab pos="704850" algn="l"/>
              </a:tabLst>
            </a:pPr>
            <a:r>
              <a:rPr lang="en-US" sz="1800" spc="-5" dirty="0">
                <a:solidFill>
                  <a:srgbClr val="333399"/>
                </a:solidFill>
              </a:rPr>
              <a:t>Open an project</a:t>
            </a:r>
            <a:r>
              <a:rPr sz="1800" dirty="0">
                <a:solidFill>
                  <a:srgbClr val="333399"/>
                </a:solidFill>
              </a:rPr>
              <a:t>.</a:t>
            </a:r>
            <a:endParaRPr sz="1800" dirty="0"/>
          </a:p>
          <a:p>
            <a:pPr marL="704215" lvl="1" indent="-234315">
              <a:spcBef>
                <a:spcPts val="1080"/>
              </a:spcBef>
              <a:buFont typeface="Times New Roman"/>
              <a:buChar char="●"/>
              <a:tabLst>
                <a:tab pos="704850" algn="l"/>
              </a:tabLst>
            </a:pPr>
            <a:r>
              <a:rPr lang="en-US" spc="-5" dirty="0">
                <a:solidFill>
                  <a:srgbClr val="333399"/>
                </a:solidFill>
              </a:rPr>
              <a:t>Right click</a:t>
            </a:r>
            <a:r>
              <a:rPr sz="1800" spc="-5" dirty="0">
                <a:solidFill>
                  <a:srgbClr val="333399"/>
                </a:solidFill>
              </a:rPr>
              <a:t> </a:t>
            </a:r>
            <a:r>
              <a:rPr sz="1800" spc="-5" dirty="0">
                <a:solidFill>
                  <a:srgbClr val="333399"/>
                </a:solidFill>
                <a:latin typeface="Wingdings"/>
                <a:cs typeface="Wingdings"/>
              </a:rPr>
              <a:t></a:t>
            </a:r>
            <a:r>
              <a:rPr sz="1800" spc="-5" dirty="0">
                <a:solidFill>
                  <a:srgbClr val="333399"/>
                </a:solidFill>
                <a:latin typeface="Times New Roman"/>
                <a:cs typeface="Times New Roman"/>
              </a:rPr>
              <a:t> </a:t>
            </a:r>
            <a:r>
              <a:rPr sz="1800" spc="-5" dirty="0">
                <a:solidFill>
                  <a:srgbClr val="333399"/>
                </a:solidFill>
              </a:rPr>
              <a:t>Run </a:t>
            </a:r>
            <a:r>
              <a:rPr sz="1800" dirty="0">
                <a:solidFill>
                  <a:srgbClr val="333399"/>
                </a:solidFill>
              </a:rPr>
              <a:t>As </a:t>
            </a:r>
            <a:r>
              <a:rPr sz="1800" spc="-5" dirty="0">
                <a:solidFill>
                  <a:srgbClr val="333399"/>
                </a:solidFill>
                <a:latin typeface="Wingdings"/>
                <a:cs typeface="Wingdings"/>
              </a:rPr>
              <a:t></a:t>
            </a:r>
            <a:r>
              <a:rPr sz="1800" spc="-5" dirty="0">
                <a:solidFill>
                  <a:srgbClr val="333399"/>
                </a:solidFill>
                <a:latin typeface="Times New Roman"/>
                <a:cs typeface="Times New Roman"/>
              </a:rPr>
              <a:t> </a:t>
            </a:r>
            <a:r>
              <a:rPr sz="1800" spc="-5" dirty="0">
                <a:solidFill>
                  <a:srgbClr val="333399"/>
                </a:solidFill>
              </a:rPr>
              <a:t>Android</a:t>
            </a:r>
            <a:r>
              <a:rPr sz="1800" spc="160" dirty="0">
                <a:solidFill>
                  <a:srgbClr val="333399"/>
                </a:solidFill>
              </a:rPr>
              <a:t> </a:t>
            </a:r>
            <a:r>
              <a:rPr sz="1800" spc="-5" dirty="0">
                <a:solidFill>
                  <a:srgbClr val="333399"/>
                </a:solidFill>
              </a:rPr>
              <a:t>Application.</a:t>
            </a:r>
            <a:endParaRPr sz="1800" dirty="0"/>
          </a:p>
          <a:p>
            <a:pPr marL="704215" lvl="1" indent="-234315">
              <a:spcBef>
                <a:spcPts val="1080"/>
              </a:spcBef>
              <a:buFont typeface="Times New Roman"/>
              <a:buChar char="●"/>
              <a:tabLst>
                <a:tab pos="704850" algn="l"/>
              </a:tabLst>
            </a:pPr>
            <a:r>
              <a:rPr lang="en-US" sz="1800" spc="-5" dirty="0">
                <a:solidFill>
                  <a:srgbClr val="333399"/>
                </a:solidFill>
              </a:rPr>
              <a:t>Select and AVD</a:t>
            </a:r>
            <a:r>
              <a:rPr sz="1800" dirty="0">
                <a:solidFill>
                  <a:srgbClr val="333399"/>
                </a:solidFill>
              </a:rPr>
              <a:t>.</a:t>
            </a:r>
            <a:endParaRPr sz="1800" dirty="0"/>
          </a:p>
          <a:p>
            <a:pPr marL="704215" lvl="1" indent="-234315">
              <a:spcBef>
                <a:spcPts val="1080"/>
              </a:spcBef>
              <a:buFont typeface="Times New Roman"/>
              <a:buChar char="●"/>
              <a:tabLst>
                <a:tab pos="704850" algn="l"/>
              </a:tabLst>
            </a:pPr>
            <a:r>
              <a:rPr sz="1800" spc="-5" dirty="0">
                <a:solidFill>
                  <a:srgbClr val="333399"/>
                </a:solidFill>
              </a:rPr>
              <a:t>Console </a:t>
            </a:r>
            <a:r>
              <a:rPr lang="en-US" spc="-5" dirty="0">
                <a:solidFill>
                  <a:srgbClr val="333399"/>
                </a:solidFill>
              </a:rPr>
              <a:t>output</a:t>
            </a:r>
            <a:r>
              <a:rPr sz="1800" spc="-5" dirty="0">
                <a:solidFill>
                  <a:srgbClr val="333399"/>
                </a:solidFill>
              </a:rPr>
              <a:t>.</a:t>
            </a:r>
            <a:endParaRPr sz="1800" dirty="0"/>
          </a:p>
        </p:txBody>
      </p:sp>
      <p:sp>
        <p:nvSpPr>
          <p:cNvPr id="6" name="object 6"/>
          <p:cNvSpPr txBox="1">
            <a:spLocks noGrp="1"/>
          </p:cNvSpPr>
          <p:nvPr>
            <p:ph type="sldNum" sz="quarter" idx="7"/>
          </p:nvPr>
        </p:nvSpPr>
        <p:spPr>
          <a:xfrm>
            <a:off x="6400800" y="6386514"/>
            <a:ext cx="2844800" cy="166712"/>
          </a:xfrm>
          <a:prstGeom prst="rect">
            <a:avLst/>
          </a:prstGeom>
        </p:spPr>
        <p:txBody>
          <a:bodyPr spcFirstLastPara="1" vert="horz" wrap="square" lIns="0" tIns="0" rIns="0" bIns="0" rtlCol="0" anchor="t" anchorCtr="0">
            <a:spAutoFit/>
          </a:bodyPr>
          <a:lstStyle/>
          <a:p>
            <a:pPr marL="25400">
              <a:lnSpc>
                <a:spcPts val="1310"/>
              </a:lnSpc>
            </a:pPr>
            <a:fld id="{81D60167-4931-47E6-BA6A-407CBD079E47}" type="slidenum">
              <a:rPr spc="-5" dirty="0"/>
              <a:pPr marL="25400">
                <a:lnSpc>
                  <a:spcPts val="1310"/>
                </a:lnSpc>
              </a:pPr>
              <a:t>37</a:t>
            </a:fld>
            <a:endParaRPr spc="-5"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24400" y="2526045"/>
            <a:ext cx="4624310" cy="3684997"/>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4.5 Building Great Android Apps</a:t>
            </a:r>
          </a:p>
        </p:txBody>
      </p:sp>
      <p:sp>
        <p:nvSpPr>
          <p:cNvPr id="3" name="Text Placeholder 2"/>
          <p:cNvSpPr>
            <a:spLocks noGrp="1"/>
          </p:cNvSpPr>
          <p:nvPr>
            <p:ph type="body" idx="1"/>
          </p:nvPr>
        </p:nvSpPr>
        <p:spPr>
          <a:xfrm>
            <a:off x="2073588" y="1271016"/>
            <a:ext cx="8044825" cy="1723549"/>
          </a:xfrm>
        </p:spPr>
        <p:txBody>
          <a:bodyPr/>
          <a:lstStyle/>
          <a:p>
            <a:pPr marL="285750" indent="-285750" algn="just">
              <a:buFont typeface="Wingdings" panose="05000000000000000000" pitchFamily="2" charset="2"/>
              <a:buChar char="q"/>
            </a:pPr>
            <a:r>
              <a:rPr lang="en-US" sz="2800" b="0" dirty="0">
                <a:latin typeface="Times New Roman" panose="02020603050405020304" pitchFamily="18" charset="0"/>
                <a:cs typeface="Times New Roman" panose="02020603050405020304" pitchFamily="18" charset="0"/>
              </a:rPr>
              <a:t>With over 2.8 million apps in Google Play, how do you create an Android app that people will find, download, use and recommend to others?</a:t>
            </a:r>
          </a:p>
          <a:p>
            <a:pPr marL="285750" indent="-285750" algn="just">
              <a:buFont typeface="Wingdings" panose="05000000000000000000" pitchFamily="2" charset="2"/>
              <a:buChar char="q"/>
            </a:pPr>
            <a:endParaRPr lang="en-US" sz="2800" dirty="0">
              <a:latin typeface="Times New Roman" panose="02020603050405020304" pitchFamily="18" charset="0"/>
              <a:cs typeface="Times New Roman" panose="02020603050405020304" pitchFamily="18" charset="0"/>
            </a:endParaRPr>
          </a:p>
        </p:txBody>
      </p:sp>
      <p:sp>
        <p:nvSpPr>
          <p:cNvPr id="5" name="Slide Number Placeholder 4"/>
          <p:cNvSpPr>
            <a:spLocks noGrp="1"/>
          </p:cNvSpPr>
          <p:nvPr>
            <p:ph type="sldNum" sz="quarter" idx="7"/>
          </p:nvPr>
        </p:nvSpPr>
        <p:spPr/>
        <p:txBody>
          <a:bodyPr/>
          <a:lstStyle/>
          <a:p>
            <a:pPr marL="25400">
              <a:lnSpc>
                <a:spcPts val="1310"/>
              </a:lnSpc>
            </a:pPr>
            <a:fld id="{81D60167-4931-47E6-BA6A-407CBD079E47}" type="slidenum">
              <a:rPr lang="en-US" spc="-5"/>
              <a:pPr marL="25400">
                <a:lnSpc>
                  <a:spcPts val="1310"/>
                </a:lnSpc>
              </a:pPr>
              <a:t>38</a:t>
            </a:fld>
            <a:endParaRPr lang="en-US" spc="-5" dirty="0"/>
          </a:p>
        </p:txBody>
      </p:sp>
    </p:spTree>
    <p:extLst>
      <p:ext uri="{BB962C8B-B14F-4D97-AF65-F5344CB8AC3E}">
        <p14:creationId xmlns:p14="http://schemas.microsoft.com/office/powerpoint/2010/main" val="304292854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4.5 Building Great Android Apps</a:t>
            </a:r>
          </a:p>
        </p:txBody>
      </p:sp>
      <p:sp>
        <p:nvSpPr>
          <p:cNvPr id="3" name="Text Placeholder 2"/>
          <p:cNvSpPr>
            <a:spLocks noGrp="1"/>
          </p:cNvSpPr>
          <p:nvPr>
            <p:ph type="body" idx="1"/>
          </p:nvPr>
        </p:nvSpPr>
        <p:spPr>
          <a:xfrm>
            <a:off x="2073588" y="1271016"/>
            <a:ext cx="8044825" cy="3877985"/>
          </a:xfrm>
        </p:spPr>
        <p:txBody>
          <a:bodyPr/>
          <a:lstStyle/>
          <a:p>
            <a:r>
              <a:rPr lang="en-US" i="1" dirty="0"/>
              <a:t>Great Games</a:t>
            </a:r>
          </a:p>
          <a:p>
            <a:r>
              <a:rPr lang="en-US" b="0" dirty="0"/>
              <a:t>• Entertaining and fun.</a:t>
            </a:r>
          </a:p>
          <a:p>
            <a:r>
              <a:rPr lang="en-US" b="0" dirty="0"/>
              <a:t>• Challenging.</a:t>
            </a:r>
          </a:p>
          <a:p>
            <a:r>
              <a:rPr lang="en-US" b="0" dirty="0"/>
              <a:t>• Progressive levels of difficulty.</a:t>
            </a:r>
          </a:p>
          <a:p>
            <a:r>
              <a:rPr lang="en-US" b="0" dirty="0"/>
              <a:t>• Show your scores and use leaderboards to record high scores.</a:t>
            </a:r>
          </a:p>
          <a:p>
            <a:r>
              <a:rPr lang="en-US" b="0" dirty="0"/>
              <a:t>• Provide audio and visual feedback.</a:t>
            </a:r>
          </a:p>
          <a:p>
            <a:r>
              <a:rPr lang="en-US" b="0" dirty="0"/>
              <a:t>• Offer single-player, multiplayer and networked versions.</a:t>
            </a:r>
          </a:p>
          <a:p>
            <a:r>
              <a:rPr lang="en-US" b="0" dirty="0"/>
              <a:t>• Have high-quality animations.</a:t>
            </a:r>
          </a:p>
          <a:p>
            <a:r>
              <a:rPr lang="en-US" b="0" dirty="0"/>
              <a:t>• Offloading input/output and compute-intensive code to separate threads of execution</a:t>
            </a:r>
          </a:p>
          <a:p>
            <a:r>
              <a:rPr lang="en-US" b="0" dirty="0"/>
              <a:t>to improve interface responsiveness and app performance.</a:t>
            </a:r>
          </a:p>
          <a:p>
            <a:r>
              <a:rPr lang="en-US" b="0" dirty="0"/>
              <a:t>• Innovate with augmented reality technology—enhancing a real-world environment</a:t>
            </a:r>
          </a:p>
          <a:p>
            <a:r>
              <a:rPr lang="en-US" b="0" dirty="0"/>
              <a:t>with virtual components; this is particularly popular with video-based apps.</a:t>
            </a:r>
            <a:endParaRPr lang="en-US" sz="2800" dirty="0">
              <a:latin typeface="Times New Roman" panose="02020603050405020304" pitchFamily="18" charset="0"/>
              <a:cs typeface="Times New Roman" panose="02020603050405020304" pitchFamily="18" charset="0"/>
            </a:endParaRPr>
          </a:p>
        </p:txBody>
      </p:sp>
      <p:sp>
        <p:nvSpPr>
          <p:cNvPr id="5" name="Slide Number Placeholder 4"/>
          <p:cNvSpPr>
            <a:spLocks noGrp="1"/>
          </p:cNvSpPr>
          <p:nvPr>
            <p:ph type="sldNum" sz="quarter" idx="7"/>
          </p:nvPr>
        </p:nvSpPr>
        <p:spPr/>
        <p:txBody>
          <a:bodyPr/>
          <a:lstStyle/>
          <a:p>
            <a:pPr marL="25400">
              <a:lnSpc>
                <a:spcPts val="1310"/>
              </a:lnSpc>
            </a:pPr>
            <a:fld id="{81D60167-4931-47E6-BA6A-407CBD079E47}" type="slidenum">
              <a:rPr lang="en-US" spc="-5"/>
              <a:pPr marL="25400">
                <a:lnSpc>
                  <a:spcPts val="1310"/>
                </a:lnSpc>
              </a:pPr>
              <a:t>39</a:t>
            </a:fld>
            <a:endParaRPr lang="en-US" spc="-5" dirty="0"/>
          </a:p>
        </p:txBody>
      </p:sp>
    </p:spTree>
    <p:extLst>
      <p:ext uri="{BB962C8B-B14F-4D97-AF65-F5344CB8AC3E}">
        <p14:creationId xmlns:p14="http://schemas.microsoft.com/office/powerpoint/2010/main" val="26497022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92151" y="355574"/>
            <a:ext cx="9550400" cy="430887"/>
          </a:xfrm>
          <a:prstGeom prst="rect">
            <a:avLst/>
          </a:prstGeom>
        </p:spPr>
        <p:txBody>
          <a:bodyPr spcFirstLastPara="1" vert="horz" wrap="square" lIns="0" tIns="0" rIns="0" bIns="0" rtlCol="0" anchor="ctr" anchorCtr="0">
            <a:spAutoFit/>
          </a:bodyPr>
          <a:lstStyle/>
          <a:p>
            <a:pPr marL="12700"/>
            <a:r>
              <a:rPr spc="-5" dirty="0"/>
              <a:t>1.1 Android</a:t>
            </a:r>
            <a:r>
              <a:rPr lang="en-US" spc="-5" dirty="0"/>
              <a:t> OS</a:t>
            </a:r>
            <a:endParaRPr spc="-5" dirty="0"/>
          </a:p>
        </p:txBody>
      </p:sp>
      <p:sp>
        <p:nvSpPr>
          <p:cNvPr id="5" name="object 5"/>
          <p:cNvSpPr txBox="1">
            <a:spLocks noGrp="1"/>
          </p:cNvSpPr>
          <p:nvPr>
            <p:ph type="sldNum" sz="quarter" idx="7"/>
          </p:nvPr>
        </p:nvSpPr>
        <p:spPr>
          <a:xfrm>
            <a:off x="6400800" y="6386514"/>
            <a:ext cx="2844800" cy="166712"/>
          </a:xfrm>
          <a:prstGeom prst="rect">
            <a:avLst/>
          </a:prstGeom>
        </p:spPr>
        <p:txBody>
          <a:bodyPr spcFirstLastPara="1" vert="horz" wrap="square" lIns="0" tIns="0" rIns="0" bIns="0" rtlCol="0" anchor="t" anchorCtr="0">
            <a:spAutoFit/>
          </a:bodyPr>
          <a:lstStyle/>
          <a:p>
            <a:pPr marL="25400">
              <a:lnSpc>
                <a:spcPts val="1310"/>
              </a:lnSpc>
            </a:pPr>
            <a:fld id="{81D60167-4931-47E6-BA6A-407CBD079E47}" type="slidenum">
              <a:rPr spc="-5" dirty="0"/>
              <a:pPr marL="25400">
                <a:lnSpc>
                  <a:spcPts val="1310"/>
                </a:lnSpc>
              </a:pPr>
              <a:t>4</a:t>
            </a:fld>
            <a:endParaRPr spc="-5" dirty="0"/>
          </a:p>
        </p:txBody>
      </p:sp>
      <p:sp>
        <p:nvSpPr>
          <p:cNvPr id="3" name="object 3"/>
          <p:cNvSpPr txBox="1"/>
          <p:nvPr/>
        </p:nvSpPr>
        <p:spPr>
          <a:xfrm>
            <a:off x="889001" y="1143000"/>
            <a:ext cx="9659729" cy="5226239"/>
          </a:xfrm>
          <a:prstGeom prst="rect">
            <a:avLst/>
          </a:prstGeom>
        </p:spPr>
        <p:txBody>
          <a:bodyPr vert="horz" wrap="square" lIns="0" tIns="0" rIns="0" bIns="0" rtlCol="0">
            <a:spAutoFit/>
          </a:bodyPr>
          <a:lstStyle/>
          <a:p>
            <a:pPr marL="355600" indent="-342900">
              <a:buClr>
                <a:srgbClr val="330066"/>
              </a:buClr>
              <a:buSzPct val="88888"/>
              <a:buFont typeface="Wingdings"/>
              <a:buChar char=""/>
              <a:tabLst>
                <a:tab pos="356235" algn="l"/>
              </a:tabLst>
            </a:pPr>
            <a:r>
              <a:rPr lang="en-US" sz="2800" b="1" dirty="0">
                <a:solidFill>
                  <a:srgbClr val="333399"/>
                </a:solidFill>
              </a:rPr>
              <a:t>History</a:t>
            </a:r>
            <a:endParaRPr sz="2800" dirty="0"/>
          </a:p>
          <a:p>
            <a:pPr marL="704215" lvl="1" indent="-234315">
              <a:spcBef>
                <a:spcPts val="1080"/>
              </a:spcBef>
              <a:buFont typeface="Times New Roman"/>
              <a:buChar char="●"/>
              <a:tabLst>
                <a:tab pos="704850" algn="l"/>
              </a:tabLst>
            </a:pPr>
            <a:r>
              <a:rPr lang="en-US" sz="2000" b="1" spc="-5" dirty="0">
                <a:solidFill>
                  <a:srgbClr val="333399"/>
                </a:solidFill>
              </a:rPr>
              <a:t>From 2010 to 2013, Android ecosystem of software and hardware, including Honeycomb, Ice Cream Sandwich, Jelly Bean and KitKat operating system launches, the Nexus 4 and Nexus 5 smartphones, the Nexus 7 and Nexus 10 tablets, and other related products such as Google Now and Google Voice Search, Google’s speech recognition product comparable to Apple’s Siri.</a:t>
            </a:r>
            <a:endParaRPr sz="2800" dirty="0"/>
          </a:p>
          <a:p>
            <a:pPr marL="704215" marR="126364" lvl="1" indent="-234315">
              <a:lnSpc>
                <a:spcPct val="125000"/>
              </a:lnSpc>
              <a:spcBef>
                <a:spcPts val="540"/>
              </a:spcBef>
              <a:buFont typeface="Times New Roman"/>
              <a:buChar char="●"/>
              <a:tabLst>
                <a:tab pos="704850" algn="l"/>
              </a:tabLst>
            </a:pPr>
            <a:r>
              <a:rPr lang="en-US" sz="2000" b="1" spc="-5" dirty="0">
                <a:solidFill>
                  <a:srgbClr val="333399"/>
                </a:solidFill>
              </a:rPr>
              <a:t>I</a:t>
            </a:r>
            <a:r>
              <a:rPr lang="en-US" sz="2000" b="1" dirty="0">
                <a:solidFill>
                  <a:srgbClr val="333399"/>
                </a:solidFill>
              </a:rPr>
              <a:t>n 2014, Google launched Android One, a line of smartphones mainly targeting customers in the developing world. Android Wear.</a:t>
            </a:r>
          </a:p>
          <a:p>
            <a:pPr marL="704215" marR="126364" lvl="1" indent="-234315">
              <a:lnSpc>
                <a:spcPct val="125000"/>
              </a:lnSpc>
              <a:spcBef>
                <a:spcPts val="540"/>
              </a:spcBef>
              <a:buFont typeface="Times New Roman"/>
              <a:buChar char="●"/>
              <a:tabLst>
                <a:tab pos="704850" algn="l"/>
              </a:tabLst>
            </a:pPr>
            <a:r>
              <a:rPr lang="en-US" sz="2000" b="1" dirty="0">
                <a:solidFill>
                  <a:srgbClr val="333399"/>
                </a:solidFill>
              </a:rPr>
              <a:t>In May 2015, Google announced Project </a:t>
            </a:r>
            <a:r>
              <a:rPr lang="en-US" sz="2000" b="1" dirty="0" err="1">
                <a:solidFill>
                  <a:srgbClr val="333399"/>
                </a:solidFill>
              </a:rPr>
              <a:t>Brillo</a:t>
            </a:r>
            <a:r>
              <a:rPr lang="en-US" sz="2000" b="1" dirty="0">
                <a:solidFill>
                  <a:srgbClr val="333399"/>
                </a:solidFill>
              </a:rPr>
              <a:t> as a cut-down version of Android that uses its lower levels (excluding the user interface), intended for the "Internet of Things" (IoT) embedded systems.</a:t>
            </a:r>
          </a:p>
          <a:p>
            <a:pPr marL="704215" marR="126364" lvl="1" indent="-234315">
              <a:lnSpc>
                <a:spcPct val="125000"/>
              </a:lnSpc>
              <a:spcBef>
                <a:spcPts val="540"/>
              </a:spcBef>
              <a:buFont typeface="Times New Roman"/>
              <a:buChar char="●"/>
              <a:tabLst>
                <a:tab pos="704850" algn="l"/>
              </a:tabLst>
            </a:pPr>
            <a:r>
              <a:rPr lang="en-US" sz="2000" b="1" dirty="0">
                <a:solidFill>
                  <a:srgbClr val="333399"/>
                </a:solidFill>
              </a:rPr>
              <a:t>In October 2016, Google introduced the Pixel and Pixel XL smartphones.</a:t>
            </a:r>
          </a:p>
          <a:p>
            <a:pPr marL="704215" marR="126364" lvl="1" indent="-234315">
              <a:lnSpc>
                <a:spcPct val="125000"/>
              </a:lnSpc>
              <a:spcBef>
                <a:spcPts val="540"/>
              </a:spcBef>
              <a:buFont typeface="Times New Roman"/>
              <a:buChar char="●"/>
              <a:tabLst>
                <a:tab pos="704850" algn="l"/>
              </a:tabLst>
            </a:pPr>
            <a:endParaRPr lang="en-US" b="1" dirty="0">
              <a:solidFill>
                <a:srgbClr val="333399"/>
              </a:solidFill>
            </a:endParaRPr>
          </a:p>
        </p:txBody>
      </p:sp>
    </p:spTree>
    <p:extLst>
      <p:ext uri="{BB962C8B-B14F-4D97-AF65-F5344CB8AC3E}">
        <p14:creationId xmlns:p14="http://schemas.microsoft.com/office/powerpoint/2010/main" val="185841301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4.5 Building Great Android Apps</a:t>
            </a:r>
          </a:p>
        </p:txBody>
      </p:sp>
      <p:sp>
        <p:nvSpPr>
          <p:cNvPr id="3" name="Text Placeholder 2"/>
          <p:cNvSpPr>
            <a:spLocks noGrp="1"/>
          </p:cNvSpPr>
          <p:nvPr>
            <p:ph type="body" idx="1"/>
          </p:nvPr>
        </p:nvSpPr>
        <p:spPr>
          <a:xfrm>
            <a:off x="2073588" y="1271016"/>
            <a:ext cx="8044825" cy="3323987"/>
          </a:xfrm>
        </p:spPr>
        <p:txBody>
          <a:bodyPr/>
          <a:lstStyle/>
          <a:p>
            <a:r>
              <a:rPr lang="en-US" i="1" dirty="0"/>
              <a:t>Useful Utilities</a:t>
            </a:r>
          </a:p>
          <a:p>
            <a:r>
              <a:rPr lang="en-US" b="0" dirty="0"/>
              <a:t>• Provide useful functionality and accurate information.</a:t>
            </a:r>
          </a:p>
          <a:p>
            <a:r>
              <a:rPr lang="en-US" b="0" dirty="0"/>
              <a:t>• Increase personal and business productivity.</a:t>
            </a:r>
          </a:p>
          <a:p>
            <a:r>
              <a:rPr lang="en-US" b="0" dirty="0"/>
              <a:t>• Make tasks more convenient (e.g., maintaining a to-do list, managing expenses).</a:t>
            </a:r>
          </a:p>
          <a:p>
            <a:r>
              <a:rPr lang="en-US" b="0" dirty="0"/>
              <a:t>• Make the user better informed.</a:t>
            </a:r>
          </a:p>
          <a:p>
            <a:r>
              <a:rPr lang="en-US" b="0" dirty="0"/>
              <a:t>• Provide topical information (e.g., the latest stock prices, news, severe-storm warnings,</a:t>
            </a:r>
          </a:p>
          <a:p>
            <a:r>
              <a:rPr lang="en-US" b="0" dirty="0"/>
              <a:t>traffic updates).</a:t>
            </a:r>
          </a:p>
          <a:p>
            <a:r>
              <a:rPr lang="en-US" b="0" dirty="0"/>
              <a:t>• Use location-based services to provide local services (e.g., coupons for local businesses,</a:t>
            </a:r>
          </a:p>
          <a:p>
            <a:r>
              <a:rPr lang="en-US" b="0" dirty="0"/>
              <a:t>best gas prices, food delivery).</a:t>
            </a:r>
            <a:endParaRPr lang="en-US" sz="2800" dirty="0">
              <a:latin typeface="Times New Roman" panose="02020603050405020304" pitchFamily="18" charset="0"/>
              <a:cs typeface="Times New Roman" panose="02020603050405020304" pitchFamily="18" charset="0"/>
            </a:endParaRPr>
          </a:p>
        </p:txBody>
      </p:sp>
      <p:sp>
        <p:nvSpPr>
          <p:cNvPr id="5" name="Slide Number Placeholder 4"/>
          <p:cNvSpPr>
            <a:spLocks noGrp="1"/>
          </p:cNvSpPr>
          <p:nvPr>
            <p:ph type="sldNum" sz="quarter" idx="7"/>
          </p:nvPr>
        </p:nvSpPr>
        <p:spPr/>
        <p:txBody>
          <a:bodyPr/>
          <a:lstStyle/>
          <a:p>
            <a:pPr marL="25400">
              <a:lnSpc>
                <a:spcPts val="1310"/>
              </a:lnSpc>
            </a:pPr>
            <a:fld id="{81D60167-4931-47E6-BA6A-407CBD079E47}" type="slidenum">
              <a:rPr lang="en-US" spc="-5"/>
              <a:pPr marL="25400">
                <a:lnSpc>
                  <a:spcPts val="1310"/>
                </a:lnSpc>
              </a:pPr>
              <a:t>40</a:t>
            </a:fld>
            <a:endParaRPr lang="en-US" spc="-5" dirty="0"/>
          </a:p>
        </p:txBody>
      </p:sp>
    </p:spTree>
    <p:extLst>
      <p:ext uri="{BB962C8B-B14F-4D97-AF65-F5344CB8AC3E}">
        <p14:creationId xmlns:p14="http://schemas.microsoft.com/office/powerpoint/2010/main" val="198586708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4.5 Building Great Android Apps</a:t>
            </a:r>
          </a:p>
        </p:txBody>
      </p:sp>
      <p:sp>
        <p:nvSpPr>
          <p:cNvPr id="3" name="Text Placeholder 2"/>
          <p:cNvSpPr>
            <a:spLocks noGrp="1"/>
          </p:cNvSpPr>
          <p:nvPr>
            <p:ph type="body" idx="1"/>
          </p:nvPr>
        </p:nvSpPr>
        <p:spPr>
          <a:xfrm>
            <a:off x="2073588" y="1271015"/>
            <a:ext cx="8044825" cy="2492990"/>
          </a:xfrm>
        </p:spPr>
        <p:txBody>
          <a:bodyPr/>
          <a:lstStyle/>
          <a:p>
            <a:r>
              <a:rPr lang="en-US" i="1" dirty="0"/>
              <a:t>General Characteristics</a:t>
            </a:r>
          </a:p>
          <a:p>
            <a:r>
              <a:rPr lang="en-US" b="0" dirty="0"/>
              <a:t>• Up-to-date with the latest Android features, but compatible with multiple Android versions</a:t>
            </a:r>
          </a:p>
          <a:p>
            <a:r>
              <a:rPr lang="en-US" b="0" dirty="0"/>
              <a:t>to support the widest possible audience.</a:t>
            </a:r>
          </a:p>
          <a:p>
            <a:r>
              <a:rPr lang="en-US" b="0" dirty="0"/>
              <a:t>• Work properly.</a:t>
            </a:r>
          </a:p>
          <a:p>
            <a:r>
              <a:rPr lang="en-US" b="0" dirty="0"/>
              <a:t>• Bugs are fixed promptly.</a:t>
            </a:r>
          </a:p>
          <a:p>
            <a:r>
              <a:rPr lang="en-US" b="0" dirty="0"/>
              <a:t>• Follow standard Android app GUI conventions.</a:t>
            </a:r>
          </a:p>
          <a:p>
            <a:r>
              <a:rPr lang="en-US" b="0" dirty="0"/>
              <a:t>• Launch quickly.</a:t>
            </a:r>
          </a:p>
          <a:p>
            <a:r>
              <a:rPr lang="en-US" b="0" dirty="0"/>
              <a:t>• Are responsive.</a:t>
            </a:r>
            <a:endParaRPr lang="en-US" sz="2800" dirty="0">
              <a:latin typeface="Times New Roman" panose="02020603050405020304" pitchFamily="18" charset="0"/>
              <a:cs typeface="Times New Roman" panose="02020603050405020304" pitchFamily="18" charset="0"/>
            </a:endParaRPr>
          </a:p>
        </p:txBody>
      </p:sp>
      <p:sp>
        <p:nvSpPr>
          <p:cNvPr id="5" name="Slide Number Placeholder 4"/>
          <p:cNvSpPr>
            <a:spLocks noGrp="1"/>
          </p:cNvSpPr>
          <p:nvPr>
            <p:ph type="sldNum" sz="quarter" idx="7"/>
          </p:nvPr>
        </p:nvSpPr>
        <p:spPr/>
        <p:txBody>
          <a:bodyPr/>
          <a:lstStyle/>
          <a:p>
            <a:pPr marL="25400">
              <a:lnSpc>
                <a:spcPts val="1310"/>
              </a:lnSpc>
            </a:pPr>
            <a:fld id="{81D60167-4931-47E6-BA6A-407CBD079E47}" type="slidenum">
              <a:rPr lang="en-US" spc="-5"/>
              <a:pPr marL="25400">
                <a:lnSpc>
                  <a:spcPts val="1310"/>
                </a:lnSpc>
              </a:pPr>
              <a:t>41</a:t>
            </a:fld>
            <a:endParaRPr lang="en-US" spc="-5" dirty="0"/>
          </a:p>
        </p:txBody>
      </p:sp>
    </p:spTree>
    <p:extLst>
      <p:ext uri="{BB962C8B-B14F-4D97-AF65-F5344CB8AC3E}">
        <p14:creationId xmlns:p14="http://schemas.microsoft.com/office/powerpoint/2010/main" val="115635984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4.5 Building Great Android Apps</a:t>
            </a:r>
          </a:p>
        </p:txBody>
      </p:sp>
      <p:sp>
        <p:nvSpPr>
          <p:cNvPr id="3" name="Text Placeholder 2"/>
          <p:cNvSpPr>
            <a:spLocks noGrp="1"/>
          </p:cNvSpPr>
          <p:nvPr>
            <p:ph type="body" idx="1"/>
          </p:nvPr>
        </p:nvSpPr>
        <p:spPr>
          <a:xfrm>
            <a:off x="921063" y="1013841"/>
            <a:ext cx="9699312" cy="4824984"/>
          </a:xfrm>
        </p:spPr>
        <p:txBody>
          <a:bodyPr/>
          <a:lstStyle/>
          <a:p>
            <a:r>
              <a:rPr lang="en-US" i="1" dirty="0"/>
              <a:t>General Characteristics (</a:t>
            </a:r>
            <a:r>
              <a:rPr lang="en-US" i="1" dirty="0" err="1"/>
              <a:t>cont</a:t>
            </a:r>
            <a:r>
              <a:rPr lang="en-US" i="1" dirty="0"/>
              <a:t>)</a:t>
            </a:r>
          </a:p>
          <a:p>
            <a:r>
              <a:rPr lang="en-US" b="0" dirty="0"/>
              <a:t>• Don’t require excessive memory, bandwidth or battery power.</a:t>
            </a:r>
          </a:p>
          <a:p>
            <a:r>
              <a:rPr lang="en-US" b="0" dirty="0"/>
              <a:t>• Are novel and creative.</a:t>
            </a:r>
          </a:p>
          <a:p>
            <a:r>
              <a:rPr lang="en-US" b="0" dirty="0"/>
              <a:t>• Enduring—something that your users will use regularly.</a:t>
            </a:r>
          </a:p>
          <a:p>
            <a:r>
              <a:rPr lang="en-US" b="0" dirty="0"/>
              <a:t>• Use professional-quality icons that will appear in Google Play and on the user’s device.</a:t>
            </a:r>
          </a:p>
          <a:p>
            <a:r>
              <a:rPr lang="en-US" b="0" dirty="0"/>
              <a:t>• Use quality graphics, images, animations, audio and video.</a:t>
            </a:r>
          </a:p>
          <a:p>
            <a:r>
              <a:rPr lang="en-US" b="0" dirty="0"/>
              <a:t>• Are intuitive and easy to use (don’t require extensive help documentation).</a:t>
            </a:r>
          </a:p>
          <a:p>
            <a:r>
              <a:rPr lang="en-US" b="0" dirty="0"/>
              <a:t>• Accessible to people with disabilities (http://developer.android.com/guide/topics/</a:t>
            </a:r>
          </a:p>
          <a:p>
            <a:r>
              <a:rPr lang="en-US" b="0" dirty="0" err="1"/>
              <a:t>ui</a:t>
            </a:r>
            <a:r>
              <a:rPr lang="en-US" b="0" dirty="0"/>
              <a:t>/accessibility/index.html).</a:t>
            </a:r>
          </a:p>
          <a:p>
            <a:r>
              <a:rPr lang="en-US" b="0" dirty="0"/>
              <a:t>• Give users reasons and a means to tell others about your app (e.g., you can give users the</a:t>
            </a:r>
          </a:p>
          <a:p>
            <a:r>
              <a:rPr lang="en-US" b="0" dirty="0"/>
              <a:t>option to post their game scores to Facebook or Twitter).</a:t>
            </a:r>
            <a:endParaRPr lang="en-US" sz="2800" dirty="0">
              <a:latin typeface="Times New Roman" panose="02020603050405020304" pitchFamily="18" charset="0"/>
              <a:cs typeface="Times New Roman" panose="02020603050405020304" pitchFamily="18" charset="0"/>
            </a:endParaRPr>
          </a:p>
        </p:txBody>
      </p:sp>
      <p:sp>
        <p:nvSpPr>
          <p:cNvPr id="5" name="Slide Number Placeholder 4"/>
          <p:cNvSpPr>
            <a:spLocks noGrp="1"/>
          </p:cNvSpPr>
          <p:nvPr>
            <p:ph type="sldNum" sz="quarter" idx="7"/>
          </p:nvPr>
        </p:nvSpPr>
        <p:spPr/>
        <p:txBody>
          <a:bodyPr/>
          <a:lstStyle/>
          <a:p>
            <a:pPr marL="25400">
              <a:lnSpc>
                <a:spcPts val="1310"/>
              </a:lnSpc>
            </a:pPr>
            <a:fld id="{81D60167-4931-47E6-BA6A-407CBD079E47}" type="slidenum">
              <a:rPr lang="en-US" spc="-5"/>
              <a:pPr marL="25400">
                <a:lnSpc>
                  <a:spcPts val="1310"/>
                </a:lnSpc>
              </a:pPr>
              <a:t>42</a:t>
            </a:fld>
            <a:endParaRPr lang="en-US" spc="-5" dirty="0"/>
          </a:p>
        </p:txBody>
      </p:sp>
    </p:spTree>
    <p:extLst>
      <p:ext uri="{BB962C8B-B14F-4D97-AF65-F5344CB8AC3E}">
        <p14:creationId xmlns:p14="http://schemas.microsoft.com/office/powerpoint/2010/main" val="12378789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4.5 Building Great Android Apps</a:t>
            </a:r>
          </a:p>
        </p:txBody>
      </p:sp>
      <p:sp>
        <p:nvSpPr>
          <p:cNvPr id="3" name="Text Placeholder 2"/>
          <p:cNvSpPr>
            <a:spLocks noGrp="1"/>
          </p:cNvSpPr>
          <p:nvPr>
            <p:ph type="body" idx="1"/>
          </p:nvPr>
        </p:nvSpPr>
        <p:spPr>
          <a:xfrm>
            <a:off x="1035363" y="1013841"/>
            <a:ext cx="9461187" cy="4729734"/>
          </a:xfrm>
        </p:spPr>
        <p:txBody>
          <a:bodyPr/>
          <a:lstStyle/>
          <a:p>
            <a:r>
              <a:rPr lang="en-US" i="1" dirty="0"/>
              <a:t>General Characteristics (</a:t>
            </a:r>
            <a:r>
              <a:rPr lang="en-US" i="1" dirty="0" err="1"/>
              <a:t>cont</a:t>
            </a:r>
            <a:r>
              <a:rPr lang="en-US" i="1" dirty="0"/>
              <a:t>)</a:t>
            </a:r>
          </a:p>
          <a:p>
            <a:r>
              <a:rPr lang="en-US" b="0" dirty="0"/>
              <a:t>• Provide additional content for content-driven apps (e.g., game levels, articles, puzzles).</a:t>
            </a:r>
          </a:p>
          <a:p>
            <a:r>
              <a:rPr lang="en-US" b="0" dirty="0"/>
              <a:t>• Localized (Chapter 2) for each country in which the app is offered (e.g., translate the</a:t>
            </a:r>
          </a:p>
          <a:p>
            <a:r>
              <a:rPr lang="en-US" b="0" dirty="0"/>
              <a:t>app’s text and audio files, use different graphics based on the locale, etc.).</a:t>
            </a:r>
          </a:p>
          <a:p>
            <a:r>
              <a:rPr lang="en-US" b="0" dirty="0"/>
              <a:t>• Offer better performance, capabilities and ease-of-use than competitive apps.</a:t>
            </a:r>
          </a:p>
          <a:p>
            <a:r>
              <a:rPr lang="en-US" b="0" dirty="0"/>
              <a:t>• Take advantage of the device’s built-in capabilities.</a:t>
            </a:r>
          </a:p>
          <a:p>
            <a:r>
              <a:rPr lang="en-US" b="0" dirty="0"/>
              <a:t>• Do not request excessive permissions.</a:t>
            </a:r>
          </a:p>
          <a:p>
            <a:r>
              <a:rPr lang="en-US" b="0" dirty="0"/>
              <a:t>• Are designed to run optimally across a broad variety of Android devices.</a:t>
            </a:r>
          </a:p>
          <a:p>
            <a:r>
              <a:rPr lang="en-US" b="0" dirty="0"/>
              <a:t>• Future-proofed for new hardware devices—specify the exact hardware features your app</a:t>
            </a:r>
          </a:p>
          <a:p>
            <a:r>
              <a:rPr lang="en-US" b="0" dirty="0"/>
              <a:t>uses so Google Play can filter and display it in the store for only compatible devices</a:t>
            </a:r>
          </a:p>
          <a:p>
            <a:r>
              <a:rPr lang="en-US" b="0" dirty="0"/>
              <a:t>(http://android-developers.blogspot.com/2010/06/future-proofing-yourapp.</a:t>
            </a:r>
          </a:p>
          <a:p>
            <a:r>
              <a:rPr lang="en-US" b="0" dirty="0"/>
              <a:t>html).</a:t>
            </a:r>
            <a:endParaRPr lang="en-US" sz="2800" dirty="0">
              <a:latin typeface="Times New Roman" panose="02020603050405020304" pitchFamily="18" charset="0"/>
              <a:cs typeface="Times New Roman" panose="02020603050405020304" pitchFamily="18" charset="0"/>
            </a:endParaRPr>
          </a:p>
        </p:txBody>
      </p:sp>
      <p:sp>
        <p:nvSpPr>
          <p:cNvPr id="5" name="Slide Number Placeholder 4"/>
          <p:cNvSpPr>
            <a:spLocks noGrp="1"/>
          </p:cNvSpPr>
          <p:nvPr>
            <p:ph type="sldNum" sz="quarter" idx="7"/>
          </p:nvPr>
        </p:nvSpPr>
        <p:spPr/>
        <p:txBody>
          <a:bodyPr/>
          <a:lstStyle/>
          <a:p>
            <a:pPr marL="25400">
              <a:lnSpc>
                <a:spcPts val="1310"/>
              </a:lnSpc>
            </a:pPr>
            <a:fld id="{81D60167-4931-47E6-BA6A-407CBD079E47}" type="slidenum">
              <a:rPr lang="en-US" spc="-5"/>
              <a:pPr marL="25400">
                <a:lnSpc>
                  <a:spcPts val="1310"/>
                </a:lnSpc>
              </a:pPr>
              <a:t>43</a:t>
            </a:fld>
            <a:endParaRPr lang="en-US" spc="-5" dirty="0"/>
          </a:p>
        </p:txBody>
      </p:sp>
    </p:spTree>
    <p:extLst>
      <p:ext uri="{BB962C8B-B14F-4D97-AF65-F5344CB8AC3E}">
        <p14:creationId xmlns:p14="http://schemas.microsoft.com/office/powerpoint/2010/main" val="412459275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4.6 Android Development Resources</a:t>
            </a:r>
          </a:p>
        </p:txBody>
      </p:sp>
      <p:sp>
        <p:nvSpPr>
          <p:cNvPr id="3" name="Text Placeholder 2"/>
          <p:cNvSpPr>
            <a:spLocks noGrp="1"/>
          </p:cNvSpPr>
          <p:nvPr>
            <p:ph type="body" idx="1"/>
          </p:nvPr>
        </p:nvSpPr>
        <p:spPr>
          <a:xfrm>
            <a:off x="1102038" y="1013841"/>
            <a:ext cx="9423087" cy="4948809"/>
          </a:xfrm>
        </p:spPr>
        <p:txBody>
          <a:bodyPr/>
          <a:lstStyle/>
          <a:p>
            <a:r>
              <a:rPr lang="en-US" b="0" i="1" dirty="0"/>
              <a:t>App Components </a:t>
            </a:r>
            <a:r>
              <a:rPr lang="en-US" b="0" dirty="0"/>
              <a:t>http://developer.android.com/guide/components/index.html</a:t>
            </a:r>
          </a:p>
          <a:p>
            <a:r>
              <a:rPr lang="en-US" b="0" i="1" dirty="0"/>
              <a:t>Using the Android Emulator </a:t>
            </a:r>
            <a:r>
              <a:rPr lang="en-US" b="0" dirty="0"/>
              <a:t>http://developer.android.com/tools/devices/emulator.html</a:t>
            </a:r>
          </a:p>
          <a:p>
            <a:r>
              <a:rPr lang="en-US" b="0" i="1" dirty="0"/>
              <a:t>Package Index </a:t>
            </a:r>
            <a:r>
              <a:rPr lang="en-US" b="0" dirty="0"/>
              <a:t>http://developer.android.com/reference/packages.html</a:t>
            </a:r>
          </a:p>
          <a:p>
            <a:r>
              <a:rPr lang="en-US" b="0" i="1" dirty="0"/>
              <a:t>Class Index </a:t>
            </a:r>
            <a:r>
              <a:rPr lang="en-US" b="0" dirty="0">
                <a:hlinkClick r:id="rId3"/>
              </a:rPr>
              <a:t>http://developer.android.com/reference/classes.html</a:t>
            </a:r>
            <a:endParaRPr lang="en-US" b="0" dirty="0"/>
          </a:p>
          <a:p>
            <a:r>
              <a:rPr lang="en-US" b="0" i="1" dirty="0"/>
              <a:t>Android Design </a:t>
            </a:r>
            <a:r>
              <a:rPr lang="en-US" b="0" dirty="0"/>
              <a:t>http://developer.android.com/design/index.html</a:t>
            </a:r>
          </a:p>
          <a:p>
            <a:r>
              <a:rPr lang="en-US" b="0" i="1" dirty="0"/>
              <a:t>Data Backup </a:t>
            </a:r>
            <a:r>
              <a:rPr lang="en-US" b="0" dirty="0"/>
              <a:t>http://developer.android.com/guide/topics/data/backup.html</a:t>
            </a:r>
          </a:p>
          <a:p>
            <a:r>
              <a:rPr lang="en-US" b="0" i="1" dirty="0"/>
              <a:t>Security Tips </a:t>
            </a:r>
            <a:r>
              <a:rPr lang="en-US" b="0" dirty="0"/>
              <a:t>http://developer.android.com/training/articles/securitytips.</a:t>
            </a:r>
          </a:p>
          <a:p>
            <a:r>
              <a:rPr lang="en-US" b="0" dirty="0"/>
              <a:t>html</a:t>
            </a:r>
          </a:p>
          <a:p>
            <a:r>
              <a:rPr lang="en-US" b="0" i="1" dirty="0"/>
              <a:t>Android Studio </a:t>
            </a:r>
            <a:r>
              <a:rPr lang="en-US" b="0" dirty="0"/>
              <a:t>http://developer.android.com/sdk/index.html</a:t>
            </a:r>
          </a:p>
          <a:p>
            <a:r>
              <a:rPr lang="en-US" b="0" i="1" dirty="0"/>
              <a:t>Debugging </a:t>
            </a:r>
            <a:r>
              <a:rPr lang="en-US" b="0" dirty="0"/>
              <a:t>http://developer.android.com/tools/debugging/index.html</a:t>
            </a:r>
          </a:p>
          <a:p>
            <a:r>
              <a:rPr lang="en-US" b="0" i="1" dirty="0"/>
              <a:t>Tools Help </a:t>
            </a:r>
            <a:r>
              <a:rPr lang="en-US" b="0" dirty="0"/>
              <a:t>http://developer.android.com/tools/help/index.html</a:t>
            </a:r>
          </a:p>
          <a:p>
            <a:r>
              <a:rPr lang="en-US" b="0" i="1" dirty="0"/>
              <a:t>Performance Tips </a:t>
            </a:r>
            <a:r>
              <a:rPr lang="en-US" b="0" dirty="0"/>
              <a:t>http://developer.android.com/training/articles/perftips.</a:t>
            </a:r>
          </a:p>
          <a:p>
            <a:r>
              <a:rPr lang="en-US" b="0" dirty="0"/>
              <a:t>html</a:t>
            </a:r>
            <a:endParaRPr lang="en-US" sz="2800" dirty="0">
              <a:latin typeface="Times New Roman" panose="02020603050405020304" pitchFamily="18" charset="0"/>
              <a:cs typeface="Times New Roman" panose="02020603050405020304" pitchFamily="18" charset="0"/>
            </a:endParaRPr>
          </a:p>
        </p:txBody>
      </p:sp>
      <p:sp>
        <p:nvSpPr>
          <p:cNvPr id="5" name="Slide Number Placeholder 4"/>
          <p:cNvSpPr>
            <a:spLocks noGrp="1"/>
          </p:cNvSpPr>
          <p:nvPr>
            <p:ph type="sldNum" sz="quarter" idx="7"/>
          </p:nvPr>
        </p:nvSpPr>
        <p:spPr/>
        <p:txBody>
          <a:bodyPr/>
          <a:lstStyle/>
          <a:p>
            <a:pPr marL="25400">
              <a:lnSpc>
                <a:spcPts val="1310"/>
              </a:lnSpc>
            </a:pPr>
            <a:fld id="{81D60167-4931-47E6-BA6A-407CBD079E47}" type="slidenum">
              <a:rPr lang="en-US" spc="-5"/>
              <a:pPr marL="25400">
                <a:lnSpc>
                  <a:spcPts val="1310"/>
                </a:lnSpc>
              </a:pPr>
              <a:t>44</a:t>
            </a:fld>
            <a:endParaRPr lang="en-US" spc="-5" dirty="0"/>
          </a:p>
        </p:txBody>
      </p:sp>
    </p:spTree>
    <p:extLst>
      <p:ext uri="{BB962C8B-B14F-4D97-AF65-F5344CB8AC3E}">
        <p14:creationId xmlns:p14="http://schemas.microsoft.com/office/powerpoint/2010/main" val="131853001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4.6 Android Development Resources</a:t>
            </a:r>
          </a:p>
        </p:txBody>
      </p:sp>
      <p:sp>
        <p:nvSpPr>
          <p:cNvPr id="3" name="Text Placeholder 2"/>
          <p:cNvSpPr>
            <a:spLocks noGrp="1"/>
          </p:cNvSpPr>
          <p:nvPr>
            <p:ph type="body" idx="1"/>
          </p:nvPr>
        </p:nvSpPr>
        <p:spPr>
          <a:xfrm>
            <a:off x="730251" y="1042416"/>
            <a:ext cx="9937749" cy="4920234"/>
          </a:xfrm>
        </p:spPr>
        <p:txBody>
          <a:bodyPr/>
          <a:lstStyle/>
          <a:p>
            <a:r>
              <a:rPr lang="en-US" b="0" i="1" dirty="0"/>
              <a:t>Keeping Your App Responsive </a:t>
            </a:r>
            <a:r>
              <a:rPr lang="en-US" b="0" dirty="0"/>
              <a:t>http://developer.android.com/training/articles/perfanr.html</a:t>
            </a:r>
          </a:p>
          <a:p>
            <a:r>
              <a:rPr lang="en-US" b="0" i="1" dirty="0"/>
              <a:t>Launch Checklist (for Google Play)</a:t>
            </a:r>
          </a:p>
          <a:p>
            <a:r>
              <a:rPr lang="en-US" b="0" dirty="0"/>
              <a:t>http://developer.android.com/distribute/tools/launchchecklist.html</a:t>
            </a:r>
          </a:p>
          <a:p>
            <a:r>
              <a:rPr lang="en-US" b="0" i="1" dirty="0"/>
              <a:t>Getting Started with Publishing</a:t>
            </a:r>
          </a:p>
          <a:p>
            <a:r>
              <a:rPr lang="en-US" b="0" dirty="0"/>
              <a:t>http://developer.android.com/distribute/googleplay/start.html</a:t>
            </a:r>
          </a:p>
          <a:p>
            <a:r>
              <a:rPr lang="en-US" b="0" i="1" dirty="0"/>
              <a:t>Managing Your App’s Memory </a:t>
            </a:r>
            <a:r>
              <a:rPr lang="en-US" b="0" dirty="0"/>
              <a:t>http://developer.android.com/training/articles/memory.html</a:t>
            </a:r>
          </a:p>
          <a:p>
            <a:r>
              <a:rPr lang="en-US" b="0" i="1" dirty="0"/>
              <a:t>Google Play Developer Distribution Agreement</a:t>
            </a:r>
          </a:p>
          <a:p>
            <a:r>
              <a:rPr lang="en-US" b="0" dirty="0"/>
              <a:t>http://play.google.com/about/developer-distributionagreement.html</a:t>
            </a:r>
            <a:endParaRPr lang="en-US" sz="2800" dirty="0">
              <a:latin typeface="Times New Roman" panose="02020603050405020304" pitchFamily="18" charset="0"/>
              <a:cs typeface="Times New Roman" panose="02020603050405020304" pitchFamily="18" charset="0"/>
            </a:endParaRPr>
          </a:p>
        </p:txBody>
      </p:sp>
      <p:sp>
        <p:nvSpPr>
          <p:cNvPr id="5" name="Slide Number Placeholder 4"/>
          <p:cNvSpPr>
            <a:spLocks noGrp="1"/>
          </p:cNvSpPr>
          <p:nvPr>
            <p:ph type="sldNum" sz="quarter" idx="7"/>
          </p:nvPr>
        </p:nvSpPr>
        <p:spPr/>
        <p:txBody>
          <a:bodyPr/>
          <a:lstStyle/>
          <a:p>
            <a:pPr marL="25400">
              <a:lnSpc>
                <a:spcPts val="1310"/>
              </a:lnSpc>
            </a:pPr>
            <a:fld id="{81D60167-4931-47E6-BA6A-407CBD079E47}" type="slidenum">
              <a:rPr lang="en-US" spc="-5"/>
              <a:pPr marL="25400">
                <a:lnSpc>
                  <a:spcPts val="1310"/>
                </a:lnSpc>
              </a:pPr>
              <a:t>45</a:t>
            </a:fld>
            <a:endParaRPr lang="en-US" spc="-5" dirty="0"/>
          </a:p>
        </p:txBody>
      </p:sp>
    </p:spTree>
    <p:extLst>
      <p:ext uri="{BB962C8B-B14F-4D97-AF65-F5344CB8AC3E}">
        <p14:creationId xmlns:p14="http://schemas.microsoft.com/office/powerpoint/2010/main" val="359972799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11201" y="375901"/>
            <a:ext cx="9550400" cy="430887"/>
          </a:xfrm>
          <a:prstGeom prst="rect">
            <a:avLst/>
          </a:prstGeom>
        </p:spPr>
        <p:txBody>
          <a:bodyPr spcFirstLastPara="1" vert="horz" wrap="square" lIns="0" tIns="0" rIns="0" bIns="0" rtlCol="0" anchor="ctr" anchorCtr="0">
            <a:spAutoFit/>
          </a:bodyPr>
          <a:lstStyle/>
          <a:p>
            <a:pPr marL="12700"/>
            <a:r>
              <a:rPr lang="en-US" spc="-5" dirty="0"/>
              <a:t>References</a:t>
            </a:r>
            <a:endParaRPr spc="-5" dirty="0"/>
          </a:p>
        </p:txBody>
      </p:sp>
      <p:sp>
        <p:nvSpPr>
          <p:cNvPr id="3" name="object 3"/>
          <p:cNvSpPr txBox="1">
            <a:spLocks noGrp="1"/>
          </p:cNvSpPr>
          <p:nvPr>
            <p:ph type="body" idx="1"/>
          </p:nvPr>
        </p:nvSpPr>
        <p:spPr>
          <a:xfrm>
            <a:off x="787713" y="1175765"/>
            <a:ext cx="9813612" cy="2123658"/>
          </a:xfrm>
          <a:prstGeom prst="rect">
            <a:avLst/>
          </a:prstGeom>
        </p:spPr>
        <p:txBody>
          <a:bodyPr spcFirstLastPara="1" vert="horz" wrap="square" lIns="0" tIns="0" rIns="0" bIns="0" rtlCol="0" anchor="t" anchorCtr="0">
            <a:spAutoFit/>
          </a:bodyPr>
          <a:lstStyle/>
          <a:p>
            <a:pPr marL="355600" indent="-342900">
              <a:buClr>
                <a:srgbClr val="330066"/>
              </a:buClr>
              <a:buSzPct val="88888"/>
              <a:buFont typeface="Wingdings"/>
              <a:buChar char=""/>
              <a:tabLst>
                <a:tab pos="356235" algn="l"/>
              </a:tabLst>
            </a:pPr>
            <a:r>
              <a:rPr lang="en-US" dirty="0">
                <a:hlinkClick r:id="rId2"/>
              </a:rPr>
              <a:t>http://developer.android.com/sdk/index.html</a:t>
            </a:r>
            <a:endParaRPr lang="en-US" dirty="0"/>
          </a:p>
          <a:p>
            <a:pPr marL="355600" indent="-342900">
              <a:buClr>
                <a:srgbClr val="330066"/>
              </a:buClr>
              <a:buSzPct val="88888"/>
              <a:buFont typeface="Wingdings"/>
              <a:buChar char=""/>
              <a:tabLst>
                <a:tab pos="356235" algn="l"/>
              </a:tabLst>
            </a:pPr>
            <a:r>
              <a:rPr lang="en-US" dirty="0">
                <a:hlinkClick r:id="rId3"/>
              </a:rPr>
              <a:t>http://developer.android.com/training/index.html</a:t>
            </a:r>
            <a:endParaRPr lang="en-US" dirty="0"/>
          </a:p>
          <a:p>
            <a:pPr marL="355600" indent="-342900">
              <a:buClr>
                <a:srgbClr val="330066"/>
              </a:buClr>
              <a:buSzPct val="88888"/>
              <a:buFont typeface="Wingdings"/>
              <a:buChar char=""/>
              <a:tabLst>
                <a:tab pos="356235" algn="l"/>
              </a:tabLst>
            </a:pPr>
            <a:r>
              <a:rPr lang="en-US" dirty="0">
                <a:hlinkClick r:id="rId4"/>
              </a:rPr>
              <a:t>http://www.tutorialspoint.com/android/index.htm</a:t>
            </a:r>
            <a:endParaRPr lang="en-US" dirty="0"/>
          </a:p>
          <a:p>
            <a:pPr marL="355600" indent="-342900">
              <a:buClr>
                <a:srgbClr val="330066"/>
              </a:buClr>
              <a:buSzPct val="88888"/>
              <a:buFont typeface="Wingdings"/>
              <a:buChar char=""/>
              <a:tabLst>
                <a:tab pos="356235" algn="l"/>
              </a:tabLst>
            </a:pPr>
            <a:r>
              <a:rPr lang="en-US" dirty="0">
                <a:hlinkClick r:id="rId5"/>
              </a:rPr>
              <a:t>http://www.openhandsetalliance.com/</a:t>
            </a:r>
            <a:endParaRPr lang="en-US" dirty="0"/>
          </a:p>
          <a:p>
            <a:pPr marL="355600" indent="-342900">
              <a:buClr>
                <a:srgbClr val="330066"/>
              </a:buClr>
              <a:buSzPct val="88888"/>
              <a:buFont typeface="Wingdings"/>
              <a:buChar char=""/>
              <a:tabLst>
                <a:tab pos="356235" algn="l"/>
              </a:tabLst>
            </a:pPr>
            <a:r>
              <a:rPr lang="en-US" dirty="0">
                <a:hlinkClick r:id="rId6"/>
              </a:rPr>
              <a:t>http://www.android.com/</a:t>
            </a:r>
            <a:endParaRPr lang="en-US" dirty="0"/>
          </a:p>
          <a:p>
            <a:pPr marL="355600" indent="-342900">
              <a:buClr>
                <a:srgbClr val="330066"/>
              </a:buClr>
              <a:buSzPct val="88888"/>
              <a:buFont typeface="Wingdings"/>
              <a:buChar char=""/>
              <a:tabLst>
                <a:tab pos="356235" algn="l"/>
              </a:tabLst>
            </a:pPr>
            <a:endParaRPr dirty="0"/>
          </a:p>
        </p:txBody>
      </p:sp>
      <p:sp>
        <p:nvSpPr>
          <p:cNvPr id="6" name="object 6"/>
          <p:cNvSpPr txBox="1">
            <a:spLocks noGrp="1"/>
          </p:cNvSpPr>
          <p:nvPr>
            <p:ph type="sldNum" sz="quarter" idx="7"/>
          </p:nvPr>
        </p:nvSpPr>
        <p:spPr>
          <a:xfrm>
            <a:off x="6400800" y="6386514"/>
            <a:ext cx="2844800" cy="166712"/>
          </a:xfrm>
          <a:prstGeom prst="rect">
            <a:avLst/>
          </a:prstGeom>
        </p:spPr>
        <p:txBody>
          <a:bodyPr spcFirstLastPara="1" vert="horz" wrap="square" lIns="0" tIns="0" rIns="0" bIns="0" rtlCol="0" anchor="t" anchorCtr="0">
            <a:spAutoFit/>
          </a:bodyPr>
          <a:lstStyle/>
          <a:p>
            <a:pPr marL="25400">
              <a:lnSpc>
                <a:spcPts val="1310"/>
              </a:lnSpc>
            </a:pPr>
            <a:fld id="{81D60167-4931-47E6-BA6A-407CBD079E47}" type="slidenum">
              <a:rPr spc="-5" dirty="0"/>
              <a:pPr marL="25400">
                <a:lnSpc>
                  <a:spcPts val="1310"/>
                </a:lnSpc>
              </a:pPr>
              <a:t>46</a:t>
            </a:fld>
            <a:endParaRPr spc="-5" dirty="0"/>
          </a:p>
        </p:txBody>
      </p:sp>
    </p:spTree>
    <p:extLst>
      <p:ext uri="{BB962C8B-B14F-4D97-AF65-F5344CB8AC3E}">
        <p14:creationId xmlns:p14="http://schemas.microsoft.com/office/powerpoint/2010/main" val="108595850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11201" y="375901"/>
            <a:ext cx="9550400" cy="430887"/>
          </a:xfrm>
          <a:prstGeom prst="rect">
            <a:avLst/>
          </a:prstGeom>
        </p:spPr>
        <p:txBody>
          <a:bodyPr spcFirstLastPara="1" vert="horz" wrap="square" lIns="0" tIns="0" rIns="0" bIns="0" rtlCol="0" anchor="ctr" anchorCtr="0">
            <a:spAutoFit/>
          </a:bodyPr>
          <a:lstStyle/>
          <a:p>
            <a:pPr marL="12700"/>
            <a:r>
              <a:rPr lang="en-US" b="0" dirty="0"/>
              <a:t>Kotlin vs Java for Android: key differences</a:t>
            </a:r>
            <a:endParaRPr spc="-5" dirty="0"/>
          </a:p>
        </p:txBody>
      </p:sp>
      <p:sp>
        <p:nvSpPr>
          <p:cNvPr id="6" name="object 6"/>
          <p:cNvSpPr txBox="1">
            <a:spLocks noGrp="1"/>
          </p:cNvSpPr>
          <p:nvPr>
            <p:ph type="sldNum" sz="quarter" idx="7"/>
          </p:nvPr>
        </p:nvSpPr>
        <p:spPr>
          <a:xfrm>
            <a:off x="6400800" y="6386514"/>
            <a:ext cx="2844800" cy="166712"/>
          </a:xfrm>
          <a:prstGeom prst="rect">
            <a:avLst/>
          </a:prstGeom>
        </p:spPr>
        <p:txBody>
          <a:bodyPr spcFirstLastPara="1" vert="horz" wrap="square" lIns="0" tIns="0" rIns="0" bIns="0" rtlCol="0" anchor="t" anchorCtr="0">
            <a:spAutoFit/>
          </a:bodyPr>
          <a:lstStyle/>
          <a:p>
            <a:pPr marL="25400">
              <a:lnSpc>
                <a:spcPts val="1310"/>
              </a:lnSpc>
            </a:pPr>
            <a:fld id="{81D60167-4931-47E6-BA6A-407CBD079E47}" type="slidenum">
              <a:rPr spc="-5" dirty="0"/>
              <a:pPr marL="25400">
                <a:lnSpc>
                  <a:spcPts val="1310"/>
                </a:lnSpc>
              </a:pPr>
              <a:t>47</a:t>
            </a:fld>
            <a:endParaRPr spc="-5" dirty="0"/>
          </a:p>
        </p:txBody>
      </p:sp>
      <p:sp>
        <p:nvSpPr>
          <p:cNvPr id="16" name="TextBox 15">
            <a:extLst>
              <a:ext uri="{FF2B5EF4-FFF2-40B4-BE49-F238E27FC236}">
                <a16:creationId xmlns:a16="http://schemas.microsoft.com/office/drawing/2014/main" id="{6D38288C-20C6-474C-BCA8-DE346C832435}"/>
              </a:ext>
            </a:extLst>
          </p:cNvPr>
          <p:cNvSpPr txBox="1"/>
          <p:nvPr/>
        </p:nvSpPr>
        <p:spPr>
          <a:xfrm>
            <a:off x="874714" y="1123535"/>
            <a:ext cx="9832974" cy="5262979"/>
          </a:xfrm>
          <a:prstGeom prst="rect">
            <a:avLst/>
          </a:prstGeom>
          <a:noFill/>
        </p:spPr>
        <p:txBody>
          <a:bodyPr wrap="square" rtlCol="0">
            <a:spAutoFit/>
          </a:bodyPr>
          <a:lstStyle/>
          <a:p>
            <a:pPr marL="342900" indent="-342900" algn="just">
              <a:buFont typeface="Wingdings" panose="05000000000000000000" pitchFamily="2" charset="2"/>
              <a:buChar char="q"/>
            </a:pPr>
            <a:r>
              <a:rPr lang="en-US" sz="2800" dirty="0"/>
              <a:t>What is JAVA?</a:t>
            </a:r>
          </a:p>
          <a:p>
            <a:pPr lvl="4" algn="just"/>
            <a:r>
              <a:rPr lang="en-US" sz="2800" dirty="0"/>
              <a:t>Java is an OOP (object-oriented programming) language which came to usage in 1995. Java was developed at sun microsystems which later acquired by Oracle. If we want to run a Java program on the browser we need to use Java applets which are embedded as a plugin which is not suggested. So Java is mostly used for standalone applications or back-end development. Java was designed by James Gosling and its major implementation was OpenJDK. Java is the primary choice for most of the developers when it comes to Android application development as Android itself is written in Java.</a:t>
            </a:r>
          </a:p>
        </p:txBody>
      </p:sp>
    </p:spTree>
    <p:extLst>
      <p:ext uri="{BB962C8B-B14F-4D97-AF65-F5344CB8AC3E}">
        <p14:creationId xmlns:p14="http://schemas.microsoft.com/office/powerpoint/2010/main" val="67277369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11201" y="375901"/>
            <a:ext cx="9550400" cy="430887"/>
          </a:xfrm>
          <a:prstGeom prst="rect">
            <a:avLst/>
          </a:prstGeom>
        </p:spPr>
        <p:txBody>
          <a:bodyPr spcFirstLastPara="1" vert="horz" wrap="square" lIns="0" tIns="0" rIns="0" bIns="0" rtlCol="0" anchor="ctr" anchorCtr="0">
            <a:spAutoFit/>
          </a:bodyPr>
          <a:lstStyle/>
          <a:p>
            <a:pPr marL="12700"/>
            <a:r>
              <a:rPr lang="en-US" b="0" dirty="0"/>
              <a:t>Kotlin vs Java for Android: key differences</a:t>
            </a:r>
            <a:endParaRPr spc="-5" dirty="0"/>
          </a:p>
        </p:txBody>
      </p:sp>
      <p:sp>
        <p:nvSpPr>
          <p:cNvPr id="6" name="object 6"/>
          <p:cNvSpPr txBox="1">
            <a:spLocks noGrp="1"/>
          </p:cNvSpPr>
          <p:nvPr>
            <p:ph type="sldNum" sz="quarter" idx="7"/>
          </p:nvPr>
        </p:nvSpPr>
        <p:spPr>
          <a:xfrm>
            <a:off x="6400800" y="6386514"/>
            <a:ext cx="2844800" cy="166712"/>
          </a:xfrm>
          <a:prstGeom prst="rect">
            <a:avLst/>
          </a:prstGeom>
        </p:spPr>
        <p:txBody>
          <a:bodyPr spcFirstLastPara="1" vert="horz" wrap="square" lIns="0" tIns="0" rIns="0" bIns="0" rtlCol="0" anchor="t" anchorCtr="0">
            <a:spAutoFit/>
          </a:bodyPr>
          <a:lstStyle/>
          <a:p>
            <a:pPr marL="25400">
              <a:lnSpc>
                <a:spcPts val="1310"/>
              </a:lnSpc>
            </a:pPr>
            <a:fld id="{81D60167-4931-47E6-BA6A-407CBD079E47}" type="slidenum">
              <a:rPr spc="-5" dirty="0"/>
              <a:pPr marL="25400">
                <a:lnSpc>
                  <a:spcPts val="1310"/>
                </a:lnSpc>
              </a:pPr>
              <a:t>48</a:t>
            </a:fld>
            <a:endParaRPr spc="-5" dirty="0"/>
          </a:p>
        </p:txBody>
      </p:sp>
      <p:sp>
        <p:nvSpPr>
          <p:cNvPr id="16" name="TextBox 15">
            <a:extLst>
              <a:ext uri="{FF2B5EF4-FFF2-40B4-BE49-F238E27FC236}">
                <a16:creationId xmlns:a16="http://schemas.microsoft.com/office/drawing/2014/main" id="{6D38288C-20C6-474C-BCA8-DE346C832435}"/>
              </a:ext>
            </a:extLst>
          </p:cNvPr>
          <p:cNvSpPr txBox="1"/>
          <p:nvPr/>
        </p:nvSpPr>
        <p:spPr>
          <a:xfrm>
            <a:off x="874714" y="1123535"/>
            <a:ext cx="9832974" cy="4585871"/>
          </a:xfrm>
          <a:prstGeom prst="rect">
            <a:avLst/>
          </a:prstGeom>
          <a:noFill/>
        </p:spPr>
        <p:txBody>
          <a:bodyPr wrap="square" rtlCol="0">
            <a:spAutoFit/>
          </a:bodyPr>
          <a:lstStyle/>
          <a:p>
            <a:pPr marL="342900" indent="-342900" algn="just">
              <a:buFont typeface="Wingdings" panose="05000000000000000000" pitchFamily="2" charset="2"/>
              <a:buChar char="q"/>
            </a:pPr>
            <a:r>
              <a:rPr lang="en-US" sz="2800" dirty="0"/>
              <a:t>What is KOTLIN?</a:t>
            </a:r>
          </a:p>
          <a:p>
            <a:pPr lvl="4" algn="just"/>
            <a:r>
              <a:rPr lang="en-US" sz="2400" dirty="0"/>
              <a:t>Kotlin is a new programming language developed by programmers from IDE Jet Brains which handles some modern features to it. It has first appeared in the year 2011 and the official release in 2016 and it is an open-source language. Kotlin is also a statically typed programming language like Java, C++, which based on JVM (Java Virtual Machine) but it can be </a:t>
            </a:r>
            <a:r>
              <a:rPr lang="en-US" sz="2400" dirty="0">
                <a:hlinkClick r:id="rId3"/>
              </a:rPr>
              <a:t>compiled to JavaScript</a:t>
            </a:r>
            <a:r>
              <a:rPr lang="en-US" sz="2400" dirty="0"/>
              <a:t>, Android and Native also for building code and run on iOS. Kotlin is fully compatible with existing Java stacks with a smooth learning curve. Switching from Java to Kotlin is very easy as we just need to install a Plugin. During the Google I/O keynote, it announced that they making Kotlin an officially supported language for Android application development.</a:t>
            </a:r>
            <a:endParaRPr lang="en-US" sz="2800" dirty="0"/>
          </a:p>
        </p:txBody>
      </p:sp>
    </p:spTree>
    <p:extLst>
      <p:ext uri="{BB962C8B-B14F-4D97-AF65-F5344CB8AC3E}">
        <p14:creationId xmlns:p14="http://schemas.microsoft.com/office/powerpoint/2010/main" val="254708744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11201" y="375901"/>
            <a:ext cx="9550400" cy="430887"/>
          </a:xfrm>
          <a:prstGeom prst="rect">
            <a:avLst/>
          </a:prstGeom>
        </p:spPr>
        <p:txBody>
          <a:bodyPr spcFirstLastPara="1" vert="horz" wrap="square" lIns="0" tIns="0" rIns="0" bIns="0" rtlCol="0" anchor="ctr" anchorCtr="0">
            <a:spAutoFit/>
          </a:bodyPr>
          <a:lstStyle/>
          <a:p>
            <a:pPr marL="12700"/>
            <a:r>
              <a:rPr lang="en-US" b="0" dirty="0"/>
              <a:t>Kotlin vs Java for Android: key differences</a:t>
            </a:r>
            <a:endParaRPr spc="-5" dirty="0"/>
          </a:p>
        </p:txBody>
      </p:sp>
      <p:sp>
        <p:nvSpPr>
          <p:cNvPr id="6" name="object 6"/>
          <p:cNvSpPr txBox="1">
            <a:spLocks noGrp="1"/>
          </p:cNvSpPr>
          <p:nvPr>
            <p:ph type="sldNum" sz="quarter" idx="7"/>
          </p:nvPr>
        </p:nvSpPr>
        <p:spPr>
          <a:xfrm>
            <a:off x="6400800" y="6386514"/>
            <a:ext cx="2844800" cy="166712"/>
          </a:xfrm>
          <a:prstGeom prst="rect">
            <a:avLst/>
          </a:prstGeom>
        </p:spPr>
        <p:txBody>
          <a:bodyPr spcFirstLastPara="1" vert="horz" wrap="square" lIns="0" tIns="0" rIns="0" bIns="0" rtlCol="0" anchor="t" anchorCtr="0">
            <a:spAutoFit/>
          </a:bodyPr>
          <a:lstStyle/>
          <a:p>
            <a:pPr marL="25400">
              <a:lnSpc>
                <a:spcPts val="1310"/>
              </a:lnSpc>
            </a:pPr>
            <a:fld id="{81D60167-4931-47E6-BA6A-407CBD079E47}" type="slidenum">
              <a:rPr spc="-5" dirty="0"/>
              <a:pPr marL="25400">
                <a:lnSpc>
                  <a:spcPts val="1310"/>
                </a:lnSpc>
              </a:pPr>
              <a:t>49</a:t>
            </a:fld>
            <a:endParaRPr spc="-5" dirty="0"/>
          </a:p>
        </p:txBody>
      </p:sp>
      <p:sp>
        <p:nvSpPr>
          <p:cNvPr id="5" name="Text Placeholder 4">
            <a:extLst>
              <a:ext uri="{FF2B5EF4-FFF2-40B4-BE49-F238E27FC236}">
                <a16:creationId xmlns:a16="http://schemas.microsoft.com/office/drawing/2014/main" id="{2198BF26-B569-4AC7-A362-6AC408FC60DC}"/>
              </a:ext>
            </a:extLst>
          </p:cNvPr>
          <p:cNvSpPr>
            <a:spLocks noGrp="1"/>
          </p:cNvSpPr>
          <p:nvPr>
            <p:ph type="body" idx="1"/>
          </p:nvPr>
        </p:nvSpPr>
        <p:spPr/>
        <p:txBody>
          <a:bodyPr/>
          <a:lstStyle/>
          <a:p>
            <a:r>
              <a:rPr lang="en-US" sz="2400" b="0" dirty="0"/>
              <a:t>Kotlin vs Java, the latter offers more succinct code – with no </a:t>
            </a:r>
            <a:r>
              <a:rPr lang="en-US" sz="2400" b="0" dirty="0" err="1"/>
              <a:t>findViewByIds</a:t>
            </a:r>
            <a:endParaRPr lang="en-US" sz="2400" b="0" dirty="0"/>
          </a:p>
          <a:p>
            <a:pPr lvl="1"/>
            <a:endParaRPr lang="en-US" dirty="0"/>
          </a:p>
        </p:txBody>
      </p:sp>
      <p:sp>
        <p:nvSpPr>
          <p:cNvPr id="10" name="Rectangle 3">
            <a:extLst>
              <a:ext uri="{FF2B5EF4-FFF2-40B4-BE49-F238E27FC236}">
                <a16:creationId xmlns:a16="http://schemas.microsoft.com/office/drawing/2014/main" id="{5C462286-A0B8-4EE8-B338-4193F2C08447}"/>
              </a:ext>
            </a:extLst>
          </p:cNvPr>
          <p:cNvSpPr>
            <a:spLocks noChangeArrowheads="1"/>
          </p:cNvSpPr>
          <p:nvPr/>
        </p:nvSpPr>
        <p:spPr bwMode="auto">
          <a:xfrm>
            <a:off x="1238250" y="1842305"/>
            <a:ext cx="8439149" cy="866864"/>
          </a:xfrm>
          <a:prstGeom prst="rect">
            <a:avLst/>
          </a:prstGeom>
          <a:solidFill>
            <a:srgbClr val="F1F5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12696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A5A5A5"/>
                </a:solidFill>
                <a:effectLst/>
                <a:latin typeface="Open Sans Bold"/>
              </a:rPr>
              <a:t>JAVA</a:t>
            </a:r>
            <a:endParaRPr kumimoji="0" lang="en-US" altLang="en-US" sz="2400" b="1" i="0" u="none" strike="noStrike" cap="none" normalizeH="0" baseline="0" dirty="0">
              <a:ln>
                <a:noFill/>
              </a:ln>
              <a:solidFill>
                <a:srgbClr val="4BBD33"/>
              </a:solidFill>
              <a:effectLst/>
              <a:latin typeface="Droid Sans Regular"/>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rgbClr val="4BBD33"/>
                </a:solidFill>
                <a:effectLst/>
                <a:latin typeface="Droid Sans Regular"/>
              </a:rPr>
              <a:t>import</a:t>
            </a:r>
            <a:r>
              <a:rPr kumimoji="0" lang="en-US" altLang="en-US" sz="2400" b="0" i="0" u="none" strike="noStrike" cap="none" normalizeH="0" baseline="0" dirty="0">
                <a:ln>
                  <a:noFill/>
                </a:ln>
                <a:solidFill>
                  <a:srgbClr val="4BBD33"/>
                </a:solidFill>
                <a:effectLst/>
                <a:latin typeface="Droid Sans Regular"/>
              </a:rPr>
              <a:t> </a:t>
            </a:r>
            <a:r>
              <a:rPr kumimoji="0" lang="en-US" altLang="en-US" sz="2400" b="0" i="0" u="none" strike="noStrike" cap="none" normalizeH="0" baseline="0" dirty="0" err="1">
                <a:ln>
                  <a:noFill/>
                </a:ln>
                <a:solidFill>
                  <a:srgbClr val="4BBD33"/>
                </a:solidFill>
                <a:effectLst/>
                <a:latin typeface="Droid Sans Regular"/>
              </a:rPr>
              <a:t>kotlinx.android.synthetic.main.activity_main.textView</a:t>
            </a:r>
            <a:r>
              <a:rPr kumimoji="0" lang="en-US" altLang="en-US" sz="2000" b="0" i="0" u="none" strike="noStrike" cap="none" normalizeH="0" baseline="0" dirty="0">
                <a:ln>
                  <a:noFill/>
                </a:ln>
                <a:solidFill>
                  <a:schemeClr val="tx1"/>
                </a:solidFill>
                <a:effectLst/>
              </a:rPr>
              <a:t> </a:t>
            </a:r>
            <a:endParaRPr kumimoji="0" lang="en-US" altLang="en-US" sz="5400" b="0" i="0" u="none" strike="noStrike" cap="none" normalizeH="0" baseline="0" dirty="0">
              <a:ln>
                <a:noFill/>
              </a:ln>
              <a:solidFill>
                <a:schemeClr val="tx1"/>
              </a:solidFill>
              <a:effectLst/>
              <a:latin typeface="Arial" panose="020B0604020202020204" pitchFamily="34" charset="0"/>
            </a:endParaRPr>
          </a:p>
        </p:txBody>
      </p:sp>
      <p:sp>
        <p:nvSpPr>
          <p:cNvPr id="11" name="Rectangle 4">
            <a:extLst>
              <a:ext uri="{FF2B5EF4-FFF2-40B4-BE49-F238E27FC236}">
                <a16:creationId xmlns:a16="http://schemas.microsoft.com/office/drawing/2014/main" id="{33543457-0AC6-4A2F-80F7-07F5FCBC0CDE}"/>
              </a:ext>
            </a:extLst>
          </p:cNvPr>
          <p:cNvSpPr>
            <a:spLocks noChangeArrowheads="1"/>
          </p:cNvSpPr>
          <p:nvPr/>
        </p:nvSpPr>
        <p:spPr bwMode="auto">
          <a:xfrm>
            <a:off x="1238250" y="3226402"/>
            <a:ext cx="8439149" cy="405199"/>
          </a:xfrm>
          <a:prstGeom prst="rect">
            <a:avLst/>
          </a:prstGeom>
          <a:solidFill>
            <a:srgbClr val="F1F5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12696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err="1">
                <a:ln>
                  <a:noFill/>
                </a:ln>
                <a:solidFill>
                  <a:srgbClr val="4BBD33"/>
                </a:solidFill>
                <a:effectLst/>
                <a:latin typeface="Droid Sans Regular"/>
              </a:rPr>
              <a:t>textView.setText</a:t>
            </a:r>
            <a:r>
              <a:rPr kumimoji="0" lang="en-US" altLang="en-US" sz="1800" b="0" i="0" u="none" strike="noStrike" cap="none" normalizeH="0" baseline="0" dirty="0">
                <a:ln>
                  <a:noFill/>
                </a:ln>
                <a:solidFill>
                  <a:srgbClr val="4BBD33"/>
                </a:solidFill>
                <a:effectLst/>
                <a:latin typeface="Droid Sans Regular"/>
              </a:rPr>
              <a:t>(</a:t>
            </a:r>
            <a:r>
              <a:rPr kumimoji="0" lang="en-US" altLang="en-US" sz="1800" b="0" i="0" u="none" strike="noStrike" cap="none" normalizeH="0" baseline="0" dirty="0">
                <a:ln>
                  <a:noFill/>
                </a:ln>
                <a:solidFill>
                  <a:srgbClr val="2D761F"/>
                </a:solidFill>
                <a:effectLst/>
                <a:latin typeface="Droid Sans Regular"/>
              </a:rPr>
              <a:t>"Hello World"</a:t>
            </a:r>
            <a:r>
              <a:rPr kumimoji="0" lang="en-US" altLang="en-US" sz="1800" b="0" i="0" u="none" strike="noStrike" cap="none" normalizeH="0" baseline="0" dirty="0">
                <a:ln>
                  <a:noFill/>
                </a:ln>
                <a:solidFill>
                  <a:srgbClr val="4BBD33"/>
                </a:solidFill>
                <a:effectLst/>
                <a:latin typeface="Droid Sans Regular"/>
              </a:rPr>
              <a:t>)</a:t>
            </a:r>
            <a:r>
              <a:rPr kumimoji="0" lang="en-US" altLang="en-US" sz="1600" b="0" i="0" u="none" strike="noStrike" cap="none" normalizeH="0" baseline="0" dirty="0">
                <a:ln>
                  <a:noFill/>
                </a:ln>
                <a:solidFill>
                  <a:schemeClr val="tx1"/>
                </a:solidFill>
                <a:effectLst/>
              </a:rPr>
              <a:t> </a:t>
            </a:r>
            <a:endParaRPr kumimoji="0" lang="en-US" altLang="en-US" sz="4400" b="0" i="0" u="none" strike="noStrike" cap="none" normalizeH="0" baseline="0" dirty="0">
              <a:ln>
                <a:noFill/>
              </a:ln>
              <a:solidFill>
                <a:schemeClr val="tx1"/>
              </a:solidFill>
              <a:effectLst/>
              <a:latin typeface="Arial" panose="020B0604020202020204" pitchFamily="34" charset="0"/>
            </a:endParaRPr>
          </a:p>
        </p:txBody>
      </p:sp>
      <p:sp>
        <p:nvSpPr>
          <p:cNvPr id="12" name="Rectangle 5">
            <a:extLst>
              <a:ext uri="{FF2B5EF4-FFF2-40B4-BE49-F238E27FC236}">
                <a16:creationId xmlns:a16="http://schemas.microsoft.com/office/drawing/2014/main" id="{59775833-A8F8-4744-9383-27AFC90F63EE}"/>
              </a:ext>
            </a:extLst>
          </p:cNvPr>
          <p:cNvSpPr>
            <a:spLocks noChangeArrowheads="1"/>
          </p:cNvSpPr>
          <p:nvPr/>
        </p:nvSpPr>
        <p:spPr bwMode="auto">
          <a:xfrm>
            <a:off x="1238250" y="4085855"/>
            <a:ext cx="8439149" cy="343643"/>
          </a:xfrm>
          <a:prstGeom prst="rect">
            <a:avLst/>
          </a:prstGeom>
          <a:solidFill>
            <a:srgbClr val="F1F5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12696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a:ln>
                  <a:noFill/>
                </a:ln>
                <a:solidFill>
                  <a:srgbClr val="4BBD33"/>
                </a:solidFill>
                <a:effectLst/>
                <a:latin typeface="Droid Sans Regular"/>
              </a:rPr>
              <a:t>TextView text = (TextView) findViewById(R.id.textView); text.setText(</a:t>
            </a:r>
            <a:r>
              <a:rPr kumimoji="0" lang="en-US" altLang="en-US" b="0" i="0" u="none" strike="noStrike" cap="none" normalizeH="0" baseline="0">
                <a:ln>
                  <a:noFill/>
                </a:ln>
                <a:solidFill>
                  <a:srgbClr val="2D761F"/>
                </a:solidFill>
                <a:effectLst/>
                <a:latin typeface="Droid Sans Regular"/>
              </a:rPr>
              <a:t>"Hello World"</a:t>
            </a:r>
            <a:r>
              <a:rPr kumimoji="0" lang="en-US" altLang="en-US" b="0" i="0" u="none" strike="noStrike" cap="none" normalizeH="0" baseline="0">
                <a:ln>
                  <a:noFill/>
                </a:ln>
                <a:solidFill>
                  <a:srgbClr val="4BBD33"/>
                </a:solidFill>
                <a:effectLst/>
                <a:latin typeface="Droid Sans Regular"/>
              </a:rPr>
              <a:t>);</a:t>
            </a:r>
            <a:r>
              <a:rPr kumimoji="0" lang="en-US" altLang="en-US" sz="1200" b="0" i="0" u="none" strike="noStrike" cap="none" normalizeH="0" baseline="0">
                <a:ln>
                  <a:noFill/>
                </a:ln>
                <a:solidFill>
                  <a:schemeClr val="tx1"/>
                </a:solidFill>
                <a:effectLst/>
              </a:rPr>
              <a:t> </a:t>
            </a:r>
            <a:endParaRPr kumimoji="0" lang="en-US" altLang="en-US" sz="36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2701896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81051" y="355574"/>
            <a:ext cx="9550400" cy="430887"/>
          </a:xfrm>
          <a:prstGeom prst="rect">
            <a:avLst/>
          </a:prstGeom>
        </p:spPr>
        <p:txBody>
          <a:bodyPr spcFirstLastPara="1" vert="horz" wrap="square" lIns="0" tIns="0" rIns="0" bIns="0" rtlCol="0" anchor="ctr" anchorCtr="0">
            <a:spAutoFit/>
          </a:bodyPr>
          <a:lstStyle/>
          <a:p>
            <a:pPr marL="12700"/>
            <a:r>
              <a:rPr spc="-5" dirty="0"/>
              <a:t>1.1 Android</a:t>
            </a:r>
            <a:r>
              <a:rPr lang="en-US" spc="-5" dirty="0"/>
              <a:t> OS</a:t>
            </a:r>
            <a:endParaRPr spc="-5" dirty="0"/>
          </a:p>
        </p:txBody>
      </p:sp>
      <p:sp>
        <p:nvSpPr>
          <p:cNvPr id="5" name="object 5"/>
          <p:cNvSpPr txBox="1">
            <a:spLocks noGrp="1"/>
          </p:cNvSpPr>
          <p:nvPr>
            <p:ph type="sldNum" sz="quarter" idx="7"/>
          </p:nvPr>
        </p:nvSpPr>
        <p:spPr>
          <a:xfrm>
            <a:off x="6400800" y="6386514"/>
            <a:ext cx="2844800" cy="166712"/>
          </a:xfrm>
          <a:prstGeom prst="rect">
            <a:avLst/>
          </a:prstGeom>
        </p:spPr>
        <p:txBody>
          <a:bodyPr spcFirstLastPara="1" vert="horz" wrap="square" lIns="0" tIns="0" rIns="0" bIns="0" rtlCol="0" anchor="t" anchorCtr="0">
            <a:spAutoFit/>
          </a:bodyPr>
          <a:lstStyle/>
          <a:p>
            <a:pPr marL="25400">
              <a:lnSpc>
                <a:spcPts val="1310"/>
              </a:lnSpc>
            </a:pPr>
            <a:fld id="{81D60167-4931-47E6-BA6A-407CBD079E47}" type="slidenum">
              <a:rPr spc="-5" dirty="0"/>
              <a:pPr marL="25400">
                <a:lnSpc>
                  <a:spcPts val="1310"/>
                </a:lnSpc>
              </a:pPr>
              <a:t>5</a:t>
            </a:fld>
            <a:endParaRPr spc="-5" dirty="0"/>
          </a:p>
        </p:txBody>
      </p:sp>
      <p:sp>
        <p:nvSpPr>
          <p:cNvPr id="3" name="object 3"/>
          <p:cNvSpPr txBox="1"/>
          <p:nvPr/>
        </p:nvSpPr>
        <p:spPr>
          <a:xfrm>
            <a:off x="889001" y="1143000"/>
            <a:ext cx="9659729" cy="2380845"/>
          </a:xfrm>
          <a:prstGeom prst="rect">
            <a:avLst/>
          </a:prstGeom>
        </p:spPr>
        <p:txBody>
          <a:bodyPr vert="horz" wrap="square" lIns="0" tIns="0" rIns="0" bIns="0" rtlCol="0">
            <a:spAutoFit/>
          </a:bodyPr>
          <a:lstStyle/>
          <a:p>
            <a:pPr marL="355600" indent="-342900">
              <a:buClr>
                <a:srgbClr val="330066"/>
              </a:buClr>
              <a:buSzPct val="88888"/>
              <a:buFont typeface="Wingdings"/>
              <a:buChar char=""/>
              <a:tabLst>
                <a:tab pos="356235" algn="l"/>
              </a:tabLst>
            </a:pPr>
            <a:r>
              <a:rPr lang="en-US" sz="2800" b="1" dirty="0">
                <a:solidFill>
                  <a:srgbClr val="333399"/>
                </a:solidFill>
              </a:rPr>
              <a:t>History</a:t>
            </a:r>
            <a:endParaRPr sz="2800" dirty="0"/>
          </a:p>
          <a:p>
            <a:pPr marL="704215" marR="126364" lvl="1" indent="-234315">
              <a:lnSpc>
                <a:spcPct val="125000"/>
              </a:lnSpc>
              <a:spcBef>
                <a:spcPts val="540"/>
              </a:spcBef>
              <a:buFont typeface="Times New Roman"/>
              <a:buChar char="●"/>
              <a:tabLst>
                <a:tab pos="704850" algn="l"/>
              </a:tabLst>
            </a:pPr>
            <a:r>
              <a:rPr lang="en-US" sz="2000" b="0" i="0" dirty="0">
                <a:solidFill>
                  <a:srgbClr val="202122"/>
                </a:solidFill>
                <a:effectLst/>
                <a:latin typeface="Arial" panose="020B0604020202020204" pitchFamily="34" charset="0"/>
              </a:rPr>
              <a:t>In 2017, Google announced that </a:t>
            </a:r>
            <a:r>
              <a:rPr lang="en-US" sz="2000" b="0" i="0" u="none" strike="noStrike" dirty="0">
                <a:solidFill>
                  <a:srgbClr val="0B0080"/>
                </a:solidFill>
                <a:effectLst/>
                <a:latin typeface="Arial" panose="020B0604020202020204" pitchFamily="34" charset="0"/>
                <a:hlinkClick r:id="rId3" tooltip="Google Play"/>
              </a:rPr>
              <a:t>Google Play</a:t>
            </a:r>
            <a:r>
              <a:rPr lang="en-US" sz="2000" b="0" i="0" dirty="0">
                <a:solidFill>
                  <a:srgbClr val="202122"/>
                </a:solidFill>
                <a:effectLst/>
                <a:latin typeface="Arial" panose="020B0604020202020204" pitchFamily="34" charset="0"/>
              </a:rPr>
              <a:t> would begin to require apps to target a recent Android version. Initially the minimum requirement was Android 8, released in the second half of 2017, for which support would be required for new apps by August 2018, and for updates to existing apps by November 2018. This pattern has continued in subsequent years.</a:t>
            </a:r>
            <a:endParaRPr lang="en-US" sz="2000" b="1" dirty="0">
              <a:solidFill>
                <a:srgbClr val="333399"/>
              </a:solidFill>
            </a:endParaRPr>
          </a:p>
        </p:txBody>
      </p:sp>
    </p:spTree>
    <p:extLst>
      <p:ext uri="{BB962C8B-B14F-4D97-AF65-F5344CB8AC3E}">
        <p14:creationId xmlns:p14="http://schemas.microsoft.com/office/powerpoint/2010/main" val="17968222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11201" y="375901"/>
            <a:ext cx="9550400" cy="430887"/>
          </a:xfrm>
          <a:prstGeom prst="rect">
            <a:avLst/>
          </a:prstGeom>
        </p:spPr>
        <p:txBody>
          <a:bodyPr spcFirstLastPara="1" vert="horz" wrap="square" lIns="0" tIns="0" rIns="0" bIns="0" rtlCol="0" anchor="ctr" anchorCtr="0">
            <a:spAutoFit/>
          </a:bodyPr>
          <a:lstStyle/>
          <a:p>
            <a:pPr marL="12700"/>
            <a:r>
              <a:rPr lang="en-US" b="0" dirty="0"/>
              <a:t>Kotlin vs Java for Android: key differences</a:t>
            </a:r>
            <a:endParaRPr spc="-5" dirty="0"/>
          </a:p>
        </p:txBody>
      </p:sp>
      <p:sp>
        <p:nvSpPr>
          <p:cNvPr id="6" name="object 6"/>
          <p:cNvSpPr txBox="1">
            <a:spLocks noGrp="1"/>
          </p:cNvSpPr>
          <p:nvPr>
            <p:ph type="sldNum" sz="quarter" idx="7"/>
          </p:nvPr>
        </p:nvSpPr>
        <p:spPr>
          <a:xfrm>
            <a:off x="6400800" y="6386514"/>
            <a:ext cx="2844800" cy="166712"/>
          </a:xfrm>
          <a:prstGeom prst="rect">
            <a:avLst/>
          </a:prstGeom>
        </p:spPr>
        <p:txBody>
          <a:bodyPr spcFirstLastPara="1" vert="horz" wrap="square" lIns="0" tIns="0" rIns="0" bIns="0" rtlCol="0" anchor="t" anchorCtr="0">
            <a:spAutoFit/>
          </a:bodyPr>
          <a:lstStyle/>
          <a:p>
            <a:pPr marL="25400">
              <a:lnSpc>
                <a:spcPts val="1310"/>
              </a:lnSpc>
            </a:pPr>
            <a:fld id="{81D60167-4931-47E6-BA6A-407CBD079E47}" type="slidenum">
              <a:rPr spc="-5" dirty="0"/>
              <a:pPr marL="25400">
                <a:lnSpc>
                  <a:spcPts val="1310"/>
                </a:lnSpc>
              </a:pPr>
              <a:t>50</a:t>
            </a:fld>
            <a:endParaRPr spc="-5" dirty="0"/>
          </a:p>
        </p:txBody>
      </p:sp>
      <p:sp>
        <p:nvSpPr>
          <p:cNvPr id="5" name="Text Placeholder 4">
            <a:extLst>
              <a:ext uri="{FF2B5EF4-FFF2-40B4-BE49-F238E27FC236}">
                <a16:creationId xmlns:a16="http://schemas.microsoft.com/office/drawing/2014/main" id="{2198BF26-B569-4AC7-A362-6AC408FC60DC}"/>
              </a:ext>
            </a:extLst>
          </p:cNvPr>
          <p:cNvSpPr>
            <a:spLocks noGrp="1"/>
          </p:cNvSpPr>
          <p:nvPr>
            <p:ph type="body" idx="1"/>
          </p:nvPr>
        </p:nvSpPr>
        <p:spPr>
          <a:xfrm>
            <a:off x="609600" y="1076325"/>
            <a:ext cx="10639647" cy="5248275"/>
          </a:xfrm>
        </p:spPr>
        <p:txBody>
          <a:bodyPr/>
          <a:lstStyle/>
          <a:p>
            <a:r>
              <a:rPr lang="en-US" sz="2000" b="0" dirty="0"/>
              <a:t>Kotlin has the support of smart cast which identifies immutable types and performs implicit cast by compiler whereas in Java we need to identify and perform the casting.</a:t>
            </a:r>
          </a:p>
          <a:p>
            <a:r>
              <a:rPr lang="en-US" sz="2000" b="0" dirty="0"/>
              <a:t>Kotlin has the support of type inference which means we don’t need to specify the data type of variable explicitly whereas in Java we need to specify explicitly.</a:t>
            </a:r>
          </a:p>
          <a:p>
            <a:r>
              <a:rPr lang="en-US" sz="2000" b="0" dirty="0"/>
              <a:t>In Kotlin, we don’t have checked exceptions, which is a disadvantage as it leads to error prone-code whereas Java has support for checked exceptions by which we can perform error handling.</a:t>
            </a:r>
          </a:p>
          <a:p>
            <a:r>
              <a:rPr lang="en-US" sz="2000" b="0" dirty="0"/>
              <a:t>Java compilation time is 15-20% faster than Kotlin compilation time but in perspective of incremental build compilation, Kotlin will also take same compilation time as Java.</a:t>
            </a:r>
          </a:p>
          <a:p>
            <a:r>
              <a:rPr lang="en-US" sz="2000" b="0" dirty="0"/>
              <a:t>In Kotlin, we can’t assign null values to variables or return values, if we really want to assign then we can declare a variable with special syntax whereas in Java we can assign null values but when we try to access objects pointing to null values raises an exception.</a:t>
            </a:r>
          </a:p>
          <a:p>
            <a:r>
              <a:rPr lang="en-US" sz="2000" b="0" dirty="0"/>
              <a:t>Kotlin is interchangeable with Java irrespective of difference between Java vs Kotlin. We can call Kotlin code in Java and Java code in Kotlin. So we can have both Java vs Kotlin classes side by side in a project and compiles without any issues. After compilation we unable to find which class written in Java or Kotlin.</a:t>
            </a:r>
          </a:p>
        </p:txBody>
      </p:sp>
    </p:spTree>
    <p:extLst>
      <p:ext uri="{BB962C8B-B14F-4D97-AF65-F5344CB8AC3E}">
        <p14:creationId xmlns:p14="http://schemas.microsoft.com/office/powerpoint/2010/main" val="202563886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11201" y="375901"/>
            <a:ext cx="9550400" cy="430887"/>
          </a:xfrm>
          <a:prstGeom prst="rect">
            <a:avLst/>
          </a:prstGeom>
        </p:spPr>
        <p:txBody>
          <a:bodyPr spcFirstLastPara="1" vert="horz" wrap="square" lIns="0" tIns="0" rIns="0" bIns="0" rtlCol="0" anchor="ctr" anchorCtr="0">
            <a:spAutoFit/>
          </a:bodyPr>
          <a:lstStyle/>
          <a:p>
            <a:r>
              <a:rPr lang="en-US" dirty="0"/>
              <a:t>Benefits of Kotlin Language</a:t>
            </a:r>
          </a:p>
        </p:txBody>
      </p:sp>
      <p:sp>
        <p:nvSpPr>
          <p:cNvPr id="6" name="object 6"/>
          <p:cNvSpPr txBox="1">
            <a:spLocks noGrp="1"/>
          </p:cNvSpPr>
          <p:nvPr>
            <p:ph type="sldNum" sz="quarter" idx="7"/>
          </p:nvPr>
        </p:nvSpPr>
        <p:spPr>
          <a:xfrm>
            <a:off x="6400800" y="6386514"/>
            <a:ext cx="2844800" cy="166712"/>
          </a:xfrm>
          <a:prstGeom prst="rect">
            <a:avLst/>
          </a:prstGeom>
        </p:spPr>
        <p:txBody>
          <a:bodyPr spcFirstLastPara="1" vert="horz" wrap="square" lIns="0" tIns="0" rIns="0" bIns="0" rtlCol="0" anchor="t" anchorCtr="0">
            <a:spAutoFit/>
          </a:bodyPr>
          <a:lstStyle/>
          <a:p>
            <a:pPr marL="25400">
              <a:lnSpc>
                <a:spcPts val="1310"/>
              </a:lnSpc>
            </a:pPr>
            <a:fld id="{81D60167-4931-47E6-BA6A-407CBD079E47}" type="slidenum">
              <a:rPr spc="-5" dirty="0"/>
              <a:pPr marL="25400">
                <a:lnSpc>
                  <a:spcPts val="1310"/>
                </a:lnSpc>
              </a:pPr>
              <a:t>51</a:t>
            </a:fld>
            <a:endParaRPr spc="-5" dirty="0"/>
          </a:p>
        </p:txBody>
      </p:sp>
      <p:sp>
        <p:nvSpPr>
          <p:cNvPr id="5" name="Text Placeholder 4">
            <a:extLst>
              <a:ext uri="{FF2B5EF4-FFF2-40B4-BE49-F238E27FC236}">
                <a16:creationId xmlns:a16="http://schemas.microsoft.com/office/drawing/2014/main" id="{2198BF26-B569-4AC7-A362-6AC408FC60DC}"/>
              </a:ext>
            </a:extLst>
          </p:cNvPr>
          <p:cNvSpPr>
            <a:spLocks noGrp="1"/>
          </p:cNvSpPr>
          <p:nvPr>
            <p:ph type="body" idx="1"/>
          </p:nvPr>
        </p:nvSpPr>
        <p:spPr>
          <a:xfrm>
            <a:off x="609600" y="1076325"/>
            <a:ext cx="10639647" cy="5248275"/>
          </a:xfrm>
        </p:spPr>
        <p:txBody>
          <a:bodyPr/>
          <a:lstStyle/>
          <a:p>
            <a:r>
              <a:rPr lang="en-US" sz="2400" b="0" dirty="0"/>
              <a:t>In the following aspects </a:t>
            </a:r>
            <a:r>
              <a:rPr lang="en-US" sz="2400" b="0" dirty="0" err="1"/>
              <a:t>kotlin</a:t>
            </a:r>
            <a:r>
              <a:rPr lang="en-US" sz="2400" b="0" dirty="0"/>
              <a:t> is a better language than Java for Android programming:</a:t>
            </a:r>
          </a:p>
          <a:p>
            <a:pPr marL="508000" lvl="1" indent="0">
              <a:buNone/>
            </a:pPr>
            <a:r>
              <a:rPr lang="en-US" sz="2400" dirty="0"/>
              <a:t>1. Kotlin compiles to JVM bytecode or JavaScript</a:t>
            </a:r>
          </a:p>
          <a:p>
            <a:pPr marL="508000" lvl="1" indent="0">
              <a:buNone/>
            </a:pPr>
            <a:r>
              <a:rPr lang="en-US" sz="2400" dirty="0"/>
              <a:t>2. Kotlin programs can use all existing Java Frameworks and Libraries</a:t>
            </a:r>
          </a:p>
          <a:p>
            <a:pPr marL="508000" lvl="1" indent="0">
              <a:buNone/>
            </a:pPr>
            <a:r>
              <a:rPr lang="en-US" sz="2400" dirty="0"/>
              <a:t>3. Kotlin can be learned easily</a:t>
            </a:r>
          </a:p>
          <a:p>
            <a:pPr marL="508000" lvl="1" indent="0">
              <a:buNone/>
            </a:pPr>
            <a:r>
              <a:rPr lang="en-US" sz="2400" dirty="0"/>
              <a:t>4. Kotlin is Open Source</a:t>
            </a:r>
          </a:p>
          <a:p>
            <a:pPr marL="508000" lvl="1" indent="0">
              <a:buNone/>
            </a:pPr>
            <a:r>
              <a:rPr lang="en-US" sz="2400" dirty="0"/>
              <a:t>5. Automatic conversion of Java to Kotlin</a:t>
            </a:r>
          </a:p>
          <a:p>
            <a:pPr marL="508000" lvl="1" indent="0">
              <a:buNone/>
            </a:pPr>
            <a:r>
              <a:rPr lang="en-US" sz="2400" dirty="0"/>
              <a:t>6. Kotlin’s null-safety is great</a:t>
            </a:r>
          </a:p>
          <a:p>
            <a:pPr marL="508000" lvl="1" indent="0">
              <a:buNone/>
            </a:pPr>
            <a:r>
              <a:rPr lang="en-US" sz="3200" b="0" dirty="0"/>
              <a:t>	</a:t>
            </a:r>
          </a:p>
        </p:txBody>
      </p:sp>
      <p:sp>
        <p:nvSpPr>
          <p:cNvPr id="4" name="Rectangle 2">
            <a:extLst>
              <a:ext uri="{FF2B5EF4-FFF2-40B4-BE49-F238E27FC236}">
                <a16:creationId xmlns:a16="http://schemas.microsoft.com/office/drawing/2014/main" id="{4C6130A7-83A6-4541-BA91-FD8885A3129E}"/>
              </a:ext>
            </a:extLst>
          </p:cNvPr>
          <p:cNvSpPr>
            <a:spLocks noChangeArrowheads="1"/>
          </p:cNvSpPr>
          <p:nvPr/>
        </p:nvSpPr>
        <p:spPr bwMode="auto">
          <a:xfrm>
            <a:off x="1304260" y="4871963"/>
            <a:ext cx="10795591" cy="70788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err="1">
                <a:ln>
                  <a:noFill/>
                </a:ln>
                <a:solidFill>
                  <a:srgbClr val="222222"/>
                </a:solidFill>
                <a:effectLst/>
                <a:latin typeface="Courier New" panose="02070309020205020404" pitchFamily="49" charset="0"/>
                <a:cs typeface="Courier New" panose="02070309020205020404" pitchFamily="49" charset="0"/>
              </a:rPr>
              <a:t>val</a:t>
            </a:r>
            <a:r>
              <a:rPr kumimoji="0" lang="en-US" altLang="en-US" sz="2000" b="0" i="0" u="none" strike="noStrike" cap="none" normalizeH="0" baseline="0" dirty="0">
                <a:ln>
                  <a:noFill/>
                </a:ln>
                <a:solidFill>
                  <a:srgbClr val="222222"/>
                </a:solidFill>
                <a:effectLst/>
                <a:latin typeface="Courier New" panose="02070309020205020404" pitchFamily="49" charset="0"/>
                <a:cs typeface="Courier New" panose="02070309020205020404" pitchFamily="49" charset="0"/>
              </a:rPr>
              <a:t> name: String = null // tries to assign null, won’t compile.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22222"/>
                </a:solidFill>
                <a:effectLst/>
                <a:latin typeface="Courier New" panose="02070309020205020404" pitchFamily="49" charset="0"/>
                <a:cs typeface="Courier New" panose="02070309020205020404" pitchFamily="49" charset="0"/>
              </a:rPr>
              <a:t>fun </a:t>
            </a:r>
            <a:r>
              <a:rPr kumimoji="0" lang="en-US" altLang="en-US" sz="2000" b="0" i="0" u="none" strike="noStrike" cap="none" normalizeH="0" baseline="0" dirty="0" err="1">
                <a:ln>
                  <a:noFill/>
                </a:ln>
                <a:solidFill>
                  <a:srgbClr val="222222"/>
                </a:solidFill>
                <a:effectLst/>
                <a:latin typeface="Courier New" panose="02070309020205020404" pitchFamily="49" charset="0"/>
                <a:cs typeface="Courier New" panose="02070309020205020404" pitchFamily="49" charset="0"/>
              </a:rPr>
              <a:t>getName</a:t>
            </a:r>
            <a:r>
              <a:rPr kumimoji="0" lang="en-US" altLang="en-US" sz="2000" b="0" i="0" u="none" strike="noStrike" cap="none" normalizeH="0" baseline="0" dirty="0">
                <a:ln>
                  <a:noFill/>
                </a:ln>
                <a:solidFill>
                  <a:srgbClr val="222222"/>
                </a:solidFill>
                <a:effectLst/>
                <a:latin typeface="Courier New" panose="02070309020205020404" pitchFamily="49" charset="0"/>
                <a:cs typeface="Courier New" panose="02070309020205020404" pitchFamily="49" charset="0"/>
              </a:rPr>
              <a:t>(): String = null // tries to return null, won’t compile.</a:t>
            </a:r>
            <a:r>
              <a:rPr kumimoji="0" lang="en-US" altLang="en-US" sz="1600" b="0" i="0" u="none" strike="noStrike" cap="none" normalizeH="0" baseline="0" dirty="0">
                <a:ln>
                  <a:noFill/>
                </a:ln>
                <a:solidFill>
                  <a:schemeClr val="tx1"/>
                </a:solidFill>
                <a:effectLst/>
              </a:rPr>
              <a:t> </a:t>
            </a:r>
            <a:endParaRPr kumimoji="0" lang="en-US" altLang="en-US" sz="4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52990405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11201" y="375901"/>
            <a:ext cx="9550400" cy="430887"/>
          </a:xfrm>
          <a:prstGeom prst="rect">
            <a:avLst/>
          </a:prstGeom>
        </p:spPr>
        <p:txBody>
          <a:bodyPr spcFirstLastPara="1" vert="horz" wrap="square" lIns="0" tIns="0" rIns="0" bIns="0" rtlCol="0" anchor="ctr" anchorCtr="0">
            <a:spAutoFit/>
          </a:bodyPr>
          <a:lstStyle/>
          <a:p>
            <a:r>
              <a:rPr lang="en-US" dirty="0"/>
              <a:t>Benefits of Kotlin Language</a:t>
            </a:r>
          </a:p>
        </p:txBody>
      </p:sp>
      <p:sp>
        <p:nvSpPr>
          <p:cNvPr id="6" name="object 6"/>
          <p:cNvSpPr txBox="1">
            <a:spLocks noGrp="1"/>
          </p:cNvSpPr>
          <p:nvPr>
            <p:ph type="sldNum" sz="quarter" idx="7"/>
          </p:nvPr>
        </p:nvSpPr>
        <p:spPr>
          <a:xfrm>
            <a:off x="6400800" y="6386514"/>
            <a:ext cx="2844800" cy="166712"/>
          </a:xfrm>
          <a:prstGeom prst="rect">
            <a:avLst/>
          </a:prstGeom>
        </p:spPr>
        <p:txBody>
          <a:bodyPr spcFirstLastPara="1" vert="horz" wrap="square" lIns="0" tIns="0" rIns="0" bIns="0" rtlCol="0" anchor="t" anchorCtr="0">
            <a:spAutoFit/>
          </a:bodyPr>
          <a:lstStyle/>
          <a:p>
            <a:pPr marL="25400">
              <a:lnSpc>
                <a:spcPts val="1310"/>
              </a:lnSpc>
            </a:pPr>
            <a:fld id="{81D60167-4931-47E6-BA6A-407CBD079E47}" type="slidenum">
              <a:rPr spc="-5" dirty="0"/>
              <a:pPr marL="25400">
                <a:lnSpc>
                  <a:spcPts val="1310"/>
                </a:lnSpc>
              </a:pPr>
              <a:t>52</a:t>
            </a:fld>
            <a:endParaRPr spc="-5" dirty="0"/>
          </a:p>
        </p:txBody>
      </p:sp>
      <p:sp>
        <p:nvSpPr>
          <p:cNvPr id="8" name="Rectangle 1">
            <a:extLst>
              <a:ext uri="{FF2B5EF4-FFF2-40B4-BE49-F238E27FC236}">
                <a16:creationId xmlns:a16="http://schemas.microsoft.com/office/drawing/2014/main" id="{DC3E19D5-F9AB-4CC7-9911-94B3AFF3A8DC}"/>
              </a:ext>
            </a:extLst>
          </p:cNvPr>
          <p:cNvSpPr>
            <a:spLocks noChangeArrowheads="1"/>
          </p:cNvSpPr>
          <p:nvPr/>
        </p:nvSpPr>
        <p:spPr bwMode="auto">
          <a:xfrm>
            <a:off x="615507" y="1144156"/>
            <a:ext cx="10617875" cy="341632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222222"/>
                </a:solidFill>
                <a:effectLst/>
                <a:latin typeface="Courier New" panose="02070309020205020404" pitchFamily="49" charset="0"/>
                <a:cs typeface="Courier New" panose="02070309020205020404" pitchFamily="49" charset="0"/>
              </a:rPr>
              <a:t>/* Java Code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222222"/>
                </a:solidFill>
                <a:effectLst/>
                <a:latin typeface="Courier New" panose="02070309020205020404" pitchFamily="49" charset="0"/>
                <a:cs typeface="Courier New" panose="02070309020205020404" pitchFamily="49" charset="0"/>
              </a:rPr>
              <a:t>class Book {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800" dirty="0">
                <a:solidFill>
                  <a:srgbClr val="222222"/>
                </a:solidFill>
                <a:latin typeface="Courier New" panose="02070309020205020404" pitchFamily="49" charset="0"/>
                <a:cs typeface="Courier New" panose="02070309020205020404" pitchFamily="49" charset="0"/>
              </a:rPr>
              <a:t>	</a:t>
            </a:r>
            <a:r>
              <a:rPr kumimoji="0" lang="en-US" altLang="en-US" sz="1800" b="0" i="0" u="none" strike="noStrike" cap="none" normalizeH="0" baseline="0" dirty="0">
                <a:ln>
                  <a:noFill/>
                </a:ln>
                <a:solidFill>
                  <a:srgbClr val="222222"/>
                </a:solidFill>
                <a:effectLst/>
                <a:latin typeface="Courier New" panose="02070309020205020404" pitchFamily="49" charset="0"/>
                <a:cs typeface="Courier New" panose="02070309020205020404" pitchFamily="49" charset="0"/>
              </a:rPr>
              <a:t>private String title;</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800" dirty="0">
                <a:solidFill>
                  <a:srgbClr val="222222"/>
                </a:solidFill>
                <a:latin typeface="Courier New" panose="02070309020205020404" pitchFamily="49" charset="0"/>
                <a:cs typeface="Courier New" panose="02070309020205020404" pitchFamily="49" charset="0"/>
              </a:rPr>
              <a:t>	</a:t>
            </a:r>
            <a:r>
              <a:rPr kumimoji="0" lang="en-US" altLang="en-US" sz="1800" b="0" i="0" u="none" strike="noStrike" cap="none" normalizeH="0" baseline="0" dirty="0">
                <a:ln>
                  <a:noFill/>
                </a:ln>
                <a:solidFill>
                  <a:srgbClr val="222222"/>
                </a:solidFill>
                <a:effectLst/>
                <a:latin typeface="Courier New" panose="02070309020205020404" pitchFamily="49" charset="0"/>
                <a:cs typeface="Courier New" panose="02070309020205020404" pitchFamily="49" charset="0"/>
              </a:rPr>
              <a:t>private Author </a:t>
            </a:r>
            <a:r>
              <a:rPr kumimoji="0" lang="en-US" altLang="en-US" sz="1800" b="0" i="0" u="none" strike="noStrike" cap="none" normalizeH="0" baseline="0" dirty="0" err="1">
                <a:ln>
                  <a:noFill/>
                </a:ln>
                <a:solidFill>
                  <a:srgbClr val="222222"/>
                </a:solidFill>
                <a:effectLst/>
                <a:latin typeface="Courier New" panose="02070309020205020404" pitchFamily="49" charset="0"/>
                <a:cs typeface="Courier New" panose="02070309020205020404" pitchFamily="49" charset="0"/>
              </a:rPr>
              <a:t>author</a:t>
            </a:r>
            <a:r>
              <a:rPr kumimoji="0" lang="en-US" altLang="en-US" sz="1800" b="0" i="0" u="none" strike="noStrike" cap="none" normalizeH="0" baseline="0" dirty="0">
                <a:ln>
                  <a:noFill/>
                </a:ln>
                <a:solidFill>
                  <a:srgbClr val="222222"/>
                </a:solidFill>
                <a:effectLst/>
                <a:latin typeface="Courier New" panose="02070309020205020404" pitchFamily="49" charset="0"/>
                <a:cs typeface="Courier New" panose="020703090202050204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800" dirty="0">
                <a:solidFill>
                  <a:srgbClr val="222222"/>
                </a:solidFill>
                <a:latin typeface="Courier New" panose="02070309020205020404" pitchFamily="49" charset="0"/>
                <a:cs typeface="Courier New" panose="02070309020205020404" pitchFamily="49" charset="0"/>
              </a:rPr>
              <a:t>	</a:t>
            </a:r>
            <a:r>
              <a:rPr kumimoji="0" lang="en-US" altLang="en-US" sz="1800" b="0" i="0" u="none" strike="noStrike" cap="none" normalizeH="0" baseline="0" dirty="0">
                <a:ln>
                  <a:noFill/>
                </a:ln>
                <a:solidFill>
                  <a:srgbClr val="222222"/>
                </a:solidFill>
                <a:effectLst/>
                <a:latin typeface="Courier New" panose="02070309020205020404" pitchFamily="49" charset="0"/>
                <a:cs typeface="Courier New" panose="02070309020205020404" pitchFamily="49" charset="0"/>
              </a:rPr>
              <a:t>public String </a:t>
            </a:r>
            <a:r>
              <a:rPr kumimoji="0" lang="en-US" altLang="en-US" sz="1800" b="0" i="0" u="none" strike="noStrike" cap="none" normalizeH="0" baseline="0" dirty="0" err="1">
                <a:ln>
                  <a:noFill/>
                </a:ln>
                <a:solidFill>
                  <a:srgbClr val="222222"/>
                </a:solidFill>
                <a:effectLst/>
                <a:latin typeface="Courier New" panose="02070309020205020404" pitchFamily="49" charset="0"/>
                <a:cs typeface="Courier New" panose="02070309020205020404" pitchFamily="49" charset="0"/>
              </a:rPr>
              <a:t>getTitle</a:t>
            </a:r>
            <a:r>
              <a:rPr kumimoji="0" lang="en-US" altLang="en-US" sz="1800" b="0" i="0" u="none" strike="noStrike" cap="none" normalizeH="0" baseline="0" dirty="0">
                <a:ln>
                  <a:noFill/>
                </a:ln>
                <a:solidFill>
                  <a:srgbClr val="222222"/>
                </a:solidFill>
                <a:effectLst/>
                <a:latin typeface="Courier New" panose="02070309020205020404" pitchFamily="49" charset="0"/>
                <a:cs typeface="Courier New" panose="02070309020205020404" pitchFamily="49" charset="0"/>
              </a:rPr>
              <a:t>() { return title;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222222"/>
                </a:solidFill>
                <a:effectLst/>
                <a:latin typeface="Courier New" panose="02070309020205020404" pitchFamily="49" charset="0"/>
                <a:cs typeface="Courier New" panose="02070309020205020404" pitchFamily="49" charset="0"/>
              </a:rPr>
              <a:t>	public void </a:t>
            </a:r>
            <a:r>
              <a:rPr kumimoji="0" lang="en-US" altLang="en-US" sz="1800" b="0" i="0" u="none" strike="noStrike" cap="none" normalizeH="0" baseline="0" dirty="0" err="1">
                <a:ln>
                  <a:noFill/>
                </a:ln>
                <a:solidFill>
                  <a:srgbClr val="222222"/>
                </a:solidFill>
                <a:effectLst/>
                <a:latin typeface="Courier New" panose="02070309020205020404" pitchFamily="49" charset="0"/>
                <a:cs typeface="Courier New" panose="02070309020205020404" pitchFamily="49" charset="0"/>
              </a:rPr>
              <a:t>setTitle</a:t>
            </a:r>
            <a:r>
              <a:rPr kumimoji="0" lang="en-US" altLang="en-US" sz="1800" b="0" i="0" u="none" strike="noStrike" cap="none" normalizeH="0" baseline="0" dirty="0">
                <a:ln>
                  <a:noFill/>
                </a:ln>
                <a:solidFill>
                  <a:srgbClr val="222222"/>
                </a:solidFill>
                <a:effectLst/>
                <a:latin typeface="Courier New" panose="02070309020205020404" pitchFamily="49" charset="0"/>
                <a:cs typeface="Courier New" panose="02070309020205020404" pitchFamily="49" charset="0"/>
              </a:rPr>
              <a:t>(String title) { </a:t>
            </a:r>
            <a:r>
              <a:rPr kumimoji="0" lang="en-US" altLang="en-US" sz="1800" b="0" i="0" u="none" strike="noStrike" cap="none" normalizeH="0" baseline="0" dirty="0" err="1">
                <a:ln>
                  <a:noFill/>
                </a:ln>
                <a:solidFill>
                  <a:srgbClr val="222222"/>
                </a:solidFill>
                <a:effectLst/>
                <a:latin typeface="Courier New" panose="02070309020205020404" pitchFamily="49" charset="0"/>
                <a:cs typeface="Courier New" panose="02070309020205020404" pitchFamily="49" charset="0"/>
              </a:rPr>
              <a:t>this.title</a:t>
            </a:r>
            <a:r>
              <a:rPr kumimoji="0" lang="en-US" altLang="en-US" sz="1800" b="0" i="0" u="none" strike="noStrike" cap="none" normalizeH="0" baseline="0" dirty="0">
                <a:ln>
                  <a:noFill/>
                </a:ln>
                <a:solidFill>
                  <a:srgbClr val="222222"/>
                </a:solidFill>
                <a:effectLst/>
                <a:latin typeface="Courier New" panose="02070309020205020404" pitchFamily="49" charset="0"/>
                <a:cs typeface="Courier New" panose="02070309020205020404" pitchFamily="49" charset="0"/>
              </a:rPr>
              <a:t> = title;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222222"/>
                </a:solidFill>
                <a:effectLst/>
                <a:latin typeface="Courier New" panose="02070309020205020404" pitchFamily="49" charset="0"/>
                <a:cs typeface="Courier New" panose="02070309020205020404" pitchFamily="49" charset="0"/>
              </a:rPr>
              <a:t>	public Author </a:t>
            </a:r>
            <a:r>
              <a:rPr kumimoji="0" lang="en-US" altLang="en-US" sz="1800" b="0" i="0" u="none" strike="noStrike" cap="none" normalizeH="0" baseline="0" dirty="0" err="1">
                <a:ln>
                  <a:noFill/>
                </a:ln>
                <a:solidFill>
                  <a:srgbClr val="222222"/>
                </a:solidFill>
                <a:effectLst/>
                <a:latin typeface="Courier New" panose="02070309020205020404" pitchFamily="49" charset="0"/>
                <a:cs typeface="Courier New" panose="02070309020205020404" pitchFamily="49" charset="0"/>
              </a:rPr>
              <a:t>getAuthor</a:t>
            </a:r>
            <a:r>
              <a:rPr kumimoji="0" lang="en-US" altLang="en-US" sz="1800" b="0" i="0" u="none" strike="noStrike" cap="none" normalizeH="0" baseline="0" dirty="0">
                <a:ln>
                  <a:noFill/>
                </a:ln>
                <a:solidFill>
                  <a:srgbClr val="222222"/>
                </a:solidFill>
                <a:effectLst/>
                <a:latin typeface="Courier New" panose="02070309020205020404" pitchFamily="49" charset="0"/>
                <a:cs typeface="Courier New" panose="02070309020205020404" pitchFamily="49" charset="0"/>
              </a:rPr>
              <a:t>() { return author; }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800" dirty="0">
                <a:solidFill>
                  <a:srgbClr val="222222"/>
                </a:solidFill>
                <a:latin typeface="Courier New" panose="02070309020205020404" pitchFamily="49" charset="0"/>
                <a:cs typeface="Courier New" panose="02070309020205020404" pitchFamily="49" charset="0"/>
              </a:rPr>
              <a:t>	</a:t>
            </a:r>
            <a:r>
              <a:rPr kumimoji="0" lang="en-US" altLang="en-US" sz="1800" b="0" i="0" u="none" strike="noStrike" cap="none" normalizeH="0" baseline="0" dirty="0">
                <a:ln>
                  <a:noFill/>
                </a:ln>
                <a:solidFill>
                  <a:srgbClr val="222222"/>
                </a:solidFill>
                <a:effectLst/>
                <a:latin typeface="Courier New" panose="02070309020205020404" pitchFamily="49" charset="0"/>
                <a:cs typeface="Courier New" panose="02070309020205020404" pitchFamily="49" charset="0"/>
              </a:rPr>
              <a:t>public void </a:t>
            </a:r>
            <a:r>
              <a:rPr kumimoji="0" lang="en-US" altLang="en-US" sz="1800" b="0" i="0" u="none" strike="noStrike" cap="none" normalizeH="0" baseline="0" dirty="0" err="1">
                <a:ln>
                  <a:noFill/>
                </a:ln>
                <a:solidFill>
                  <a:srgbClr val="222222"/>
                </a:solidFill>
                <a:effectLst/>
                <a:latin typeface="Courier New" panose="02070309020205020404" pitchFamily="49" charset="0"/>
                <a:cs typeface="Courier New" panose="02070309020205020404" pitchFamily="49" charset="0"/>
              </a:rPr>
              <a:t>setAuthor</a:t>
            </a:r>
            <a:r>
              <a:rPr kumimoji="0" lang="en-US" altLang="en-US" sz="1800" b="0" i="0" u="none" strike="noStrike" cap="none" normalizeH="0" baseline="0" dirty="0">
                <a:ln>
                  <a:noFill/>
                </a:ln>
                <a:solidFill>
                  <a:srgbClr val="222222"/>
                </a:solidFill>
                <a:effectLst/>
                <a:latin typeface="Courier New" panose="02070309020205020404" pitchFamily="49" charset="0"/>
                <a:cs typeface="Courier New" panose="02070309020205020404" pitchFamily="49" charset="0"/>
              </a:rPr>
              <a:t>(Author author) { </a:t>
            </a:r>
            <a:r>
              <a:rPr kumimoji="0" lang="en-US" altLang="en-US" sz="1800" b="0" i="0" u="none" strike="noStrike" cap="none" normalizeH="0" baseline="0" dirty="0" err="1">
                <a:ln>
                  <a:noFill/>
                </a:ln>
                <a:solidFill>
                  <a:srgbClr val="222222"/>
                </a:solidFill>
                <a:effectLst/>
                <a:latin typeface="Courier New" panose="02070309020205020404" pitchFamily="49" charset="0"/>
                <a:cs typeface="Courier New" panose="02070309020205020404" pitchFamily="49" charset="0"/>
              </a:rPr>
              <a:t>this.author</a:t>
            </a:r>
            <a:r>
              <a:rPr kumimoji="0" lang="en-US" altLang="en-US" sz="1800" b="0" i="0" u="none" strike="noStrike" cap="none" normalizeH="0" baseline="0" dirty="0">
                <a:ln>
                  <a:noFill/>
                </a:ln>
                <a:solidFill>
                  <a:srgbClr val="222222"/>
                </a:solidFill>
                <a:effectLst/>
                <a:latin typeface="Courier New" panose="02070309020205020404" pitchFamily="49" charset="0"/>
                <a:cs typeface="Courier New" panose="02070309020205020404" pitchFamily="49" charset="0"/>
              </a:rPr>
              <a:t> = author;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222222"/>
                </a:solidFill>
                <a:effectLst/>
                <a:latin typeface="Courier New" panose="02070309020205020404" pitchFamily="49" charset="0"/>
                <a:cs typeface="Courier New" panose="02070309020205020404" pitchFamily="49" charset="0"/>
              </a:rPr>
              <a:t>}</a:t>
            </a:r>
            <a:r>
              <a:rPr kumimoji="0" lang="en-US" altLang="en-US" b="0" i="0" u="none" strike="noStrike" cap="none" normalizeH="0" baseline="0" dirty="0">
                <a:ln>
                  <a:noFill/>
                </a:ln>
                <a:solidFill>
                  <a:schemeClr val="tx1"/>
                </a:solidFill>
                <a:effectLst/>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chemeClr val="tx1"/>
              </a:solidFill>
              <a:effectLst/>
            </a:endParaRPr>
          </a:p>
          <a:p>
            <a:pPr eaLnBrk="0" fontAlgn="base" hangingPunct="0">
              <a:spcBef>
                <a:spcPct val="0"/>
              </a:spcBef>
              <a:spcAft>
                <a:spcPct val="0"/>
              </a:spcAft>
              <a:buClrTx/>
            </a:pPr>
            <a:r>
              <a:rPr lang="en-US" altLang="en-US" sz="2000" dirty="0">
                <a:solidFill>
                  <a:srgbClr val="222222"/>
                </a:solidFill>
                <a:latin typeface="Courier New" panose="02070309020205020404" pitchFamily="49" charset="0"/>
                <a:cs typeface="Courier New" panose="02070309020205020404" pitchFamily="49" charset="0"/>
              </a:rPr>
              <a:t>/* </a:t>
            </a:r>
            <a:r>
              <a:rPr lang="en-US" altLang="en-US" sz="2000" dirty="0" err="1">
                <a:solidFill>
                  <a:srgbClr val="222222"/>
                </a:solidFill>
                <a:latin typeface="Courier New" panose="02070309020205020404" pitchFamily="49" charset="0"/>
                <a:cs typeface="Courier New" panose="02070309020205020404" pitchFamily="49" charset="0"/>
              </a:rPr>
              <a:t>kotlin</a:t>
            </a:r>
            <a:r>
              <a:rPr lang="en-US" altLang="en-US" sz="2000" dirty="0">
                <a:solidFill>
                  <a:srgbClr val="222222"/>
                </a:solidFill>
                <a:latin typeface="Courier New" panose="02070309020205020404" pitchFamily="49" charset="0"/>
                <a:cs typeface="Courier New" panose="02070309020205020404" pitchFamily="49" charset="0"/>
              </a:rPr>
              <a:t> Code */ </a:t>
            </a:r>
          </a:p>
          <a:p>
            <a:pPr eaLnBrk="0" fontAlgn="base" hangingPunct="0">
              <a:spcBef>
                <a:spcPct val="0"/>
              </a:spcBef>
              <a:spcAft>
                <a:spcPct val="0"/>
              </a:spcAft>
              <a:buClrTx/>
            </a:pPr>
            <a:r>
              <a:rPr lang="en-US" altLang="en-US" sz="2000" dirty="0">
                <a:solidFill>
                  <a:srgbClr val="222222"/>
                </a:solidFill>
                <a:latin typeface="Courier New" panose="02070309020205020404" pitchFamily="49" charset="0"/>
                <a:cs typeface="Courier New" panose="02070309020205020404" pitchFamily="49" charset="0"/>
              </a:rPr>
              <a:t>data class Book(var title: String, var author: Author)</a:t>
            </a:r>
            <a:endParaRPr lang="en-US" altLang="en-US" sz="4400" dirty="0">
              <a:solidFill>
                <a:schemeClr val="tx1"/>
              </a:solidFill>
              <a:latin typeface="Arial" panose="020B0604020202020204" pitchFamily="34" charset="0"/>
            </a:endParaRPr>
          </a:p>
        </p:txBody>
      </p:sp>
      <p:sp>
        <p:nvSpPr>
          <p:cNvPr id="10" name="Rectangle 9">
            <a:extLst>
              <a:ext uri="{FF2B5EF4-FFF2-40B4-BE49-F238E27FC236}">
                <a16:creationId xmlns:a16="http://schemas.microsoft.com/office/drawing/2014/main" id="{CE02E6C6-82EA-4C55-A3B1-E9F2959D5A90}"/>
              </a:ext>
            </a:extLst>
          </p:cNvPr>
          <p:cNvSpPr/>
          <p:nvPr/>
        </p:nvSpPr>
        <p:spPr>
          <a:xfrm>
            <a:off x="615506" y="4679860"/>
            <a:ext cx="11303591" cy="1631216"/>
          </a:xfrm>
          <a:prstGeom prst="rect">
            <a:avLst/>
          </a:prstGeom>
        </p:spPr>
        <p:txBody>
          <a:bodyPr wrap="square">
            <a:spAutoFit/>
          </a:bodyPr>
          <a:lstStyle/>
          <a:p>
            <a:r>
              <a:rPr lang="en-US" sz="2000" b="1" dirty="0">
                <a:solidFill>
                  <a:srgbClr val="2B2B2B"/>
                </a:solidFill>
                <a:latin typeface="sf_pro_textbold"/>
              </a:rPr>
              <a:t>The Future of Kotlin language</a:t>
            </a:r>
          </a:p>
          <a:p>
            <a:r>
              <a:rPr lang="en-US" sz="2000" dirty="0">
                <a:solidFill>
                  <a:srgbClr val="222222"/>
                </a:solidFill>
                <a:latin typeface="Roboto"/>
              </a:rPr>
              <a:t>Kotlin interworks with Java and provides incremental change of code and superior type system to Java and provides the easy Migration path from Java with backward compatibility.</a:t>
            </a:r>
          </a:p>
          <a:p>
            <a:r>
              <a:rPr lang="en-US" sz="2000" dirty="0">
                <a:solidFill>
                  <a:srgbClr val="222222"/>
                </a:solidFill>
                <a:latin typeface="Roboto"/>
              </a:rPr>
              <a:t>With features Like more declarative, less code, mixed language database and more expressive than Java, Make Kotlin the future language for enterprises applications and Mobile.</a:t>
            </a:r>
          </a:p>
        </p:txBody>
      </p:sp>
    </p:spTree>
    <p:extLst>
      <p:ext uri="{BB962C8B-B14F-4D97-AF65-F5344CB8AC3E}">
        <p14:creationId xmlns:p14="http://schemas.microsoft.com/office/powerpoint/2010/main" val="41859441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11201" y="375901"/>
            <a:ext cx="9550400" cy="430887"/>
          </a:xfrm>
          <a:prstGeom prst="rect">
            <a:avLst/>
          </a:prstGeom>
        </p:spPr>
        <p:txBody>
          <a:bodyPr spcFirstLastPara="1" vert="horz" wrap="square" lIns="0" tIns="0" rIns="0" bIns="0" rtlCol="0" anchor="ctr" anchorCtr="0">
            <a:spAutoFit/>
          </a:bodyPr>
          <a:lstStyle/>
          <a:p>
            <a:r>
              <a:rPr lang="en-US" dirty="0"/>
              <a:t>Native Android Developer Roadmap</a:t>
            </a:r>
          </a:p>
        </p:txBody>
      </p:sp>
      <p:sp>
        <p:nvSpPr>
          <p:cNvPr id="6" name="object 6"/>
          <p:cNvSpPr txBox="1">
            <a:spLocks noGrp="1"/>
          </p:cNvSpPr>
          <p:nvPr>
            <p:ph type="sldNum" sz="quarter" idx="7"/>
          </p:nvPr>
        </p:nvSpPr>
        <p:spPr>
          <a:xfrm>
            <a:off x="6400800" y="6386514"/>
            <a:ext cx="2844800" cy="166712"/>
          </a:xfrm>
          <a:prstGeom prst="rect">
            <a:avLst/>
          </a:prstGeom>
        </p:spPr>
        <p:txBody>
          <a:bodyPr spcFirstLastPara="1" vert="horz" wrap="square" lIns="0" tIns="0" rIns="0" bIns="0" rtlCol="0" anchor="t" anchorCtr="0">
            <a:spAutoFit/>
          </a:bodyPr>
          <a:lstStyle/>
          <a:p>
            <a:pPr marL="25400">
              <a:lnSpc>
                <a:spcPts val="1310"/>
              </a:lnSpc>
            </a:pPr>
            <a:fld id="{81D60167-4931-47E6-BA6A-407CBD079E47}" type="slidenum">
              <a:rPr spc="-5" dirty="0"/>
              <a:pPr marL="25400">
                <a:lnSpc>
                  <a:spcPts val="1310"/>
                </a:lnSpc>
              </a:pPr>
              <a:t>53</a:t>
            </a:fld>
            <a:endParaRPr spc="-5" dirty="0"/>
          </a:p>
        </p:txBody>
      </p:sp>
      <p:sp>
        <p:nvSpPr>
          <p:cNvPr id="4" name="Rectangle 3">
            <a:extLst>
              <a:ext uri="{FF2B5EF4-FFF2-40B4-BE49-F238E27FC236}">
                <a16:creationId xmlns:a16="http://schemas.microsoft.com/office/drawing/2014/main" id="{064846D2-DE9A-45B1-B957-5053DC55FF77}"/>
              </a:ext>
            </a:extLst>
          </p:cNvPr>
          <p:cNvSpPr/>
          <p:nvPr/>
        </p:nvSpPr>
        <p:spPr>
          <a:xfrm>
            <a:off x="1676399" y="1201172"/>
            <a:ext cx="6146801" cy="4893647"/>
          </a:xfrm>
          <a:prstGeom prst="rect">
            <a:avLst/>
          </a:prstGeom>
        </p:spPr>
        <p:txBody>
          <a:bodyPr wrap="square">
            <a:spAutoFit/>
          </a:bodyPr>
          <a:lstStyle/>
          <a:p>
            <a:r>
              <a:rPr lang="en-US" sz="2400" b="1" dirty="0">
                <a:solidFill>
                  <a:srgbClr val="292B2C"/>
                </a:solidFill>
                <a:latin typeface="Open Sans"/>
              </a:rPr>
              <a:t>1, Programming</a:t>
            </a:r>
          </a:p>
          <a:p>
            <a:pPr lvl="8">
              <a:buFont typeface="Arial" panose="020B0604020202020204" pitchFamily="34" charset="0"/>
              <a:buChar char="•"/>
            </a:pPr>
            <a:r>
              <a:rPr lang="en-US" sz="2400" dirty="0">
                <a:solidFill>
                  <a:srgbClr val="292B2C"/>
                </a:solidFill>
                <a:latin typeface="Open Sans"/>
              </a:rPr>
              <a:t> Java</a:t>
            </a:r>
          </a:p>
          <a:p>
            <a:pPr lvl="6">
              <a:buFont typeface="Arial" panose="020B0604020202020204" pitchFamily="34" charset="0"/>
              <a:buChar char="•"/>
            </a:pPr>
            <a:r>
              <a:rPr lang="en-US" sz="2400" dirty="0">
                <a:solidFill>
                  <a:srgbClr val="292B2C"/>
                </a:solidFill>
                <a:latin typeface="Open Sans"/>
              </a:rPr>
              <a:t> Kotlin</a:t>
            </a:r>
          </a:p>
          <a:p>
            <a:r>
              <a:rPr lang="en-US" sz="2400" b="1" dirty="0">
                <a:solidFill>
                  <a:srgbClr val="292B2C"/>
                </a:solidFill>
                <a:latin typeface="Open Sans"/>
              </a:rPr>
              <a:t>2, Android studio</a:t>
            </a:r>
          </a:p>
          <a:p>
            <a:pPr>
              <a:buFont typeface="Arial" panose="020B0604020202020204" pitchFamily="34" charset="0"/>
              <a:buChar char="•"/>
            </a:pPr>
            <a:r>
              <a:rPr lang="en-US" sz="2400" dirty="0">
                <a:solidFill>
                  <a:srgbClr val="292B2C"/>
                </a:solidFill>
                <a:latin typeface="Open Sans"/>
              </a:rPr>
              <a:t> Android studio (install, update, overview).</a:t>
            </a:r>
          </a:p>
          <a:p>
            <a:pPr>
              <a:buFont typeface="Arial" panose="020B0604020202020204" pitchFamily="34" charset="0"/>
              <a:buChar char="•"/>
            </a:pPr>
            <a:r>
              <a:rPr lang="en-US" sz="2400" dirty="0">
                <a:solidFill>
                  <a:srgbClr val="292B2C"/>
                </a:solidFill>
                <a:latin typeface="Open Sans"/>
              </a:rPr>
              <a:t> Project structure.</a:t>
            </a:r>
          </a:p>
          <a:p>
            <a:pPr>
              <a:buFont typeface="Arial" panose="020B0604020202020204" pitchFamily="34" charset="0"/>
              <a:buChar char="•"/>
            </a:pPr>
            <a:r>
              <a:rPr lang="en-US" sz="2400" dirty="0">
                <a:solidFill>
                  <a:srgbClr val="292B2C"/>
                </a:solidFill>
                <a:latin typeface="Open Sans"/>
              </a:rPr>
              <a:t> Keyboard shortcut.</a:t>
            </a:r>
          </a:p>
          <a:p>
            <a:r>
              <a:rPr lang="en-US" sz="2400" b="1" dirty="0">
                <a:solidFill>
                  <a:srgbClr val="292B2C"/>
                </a:solidFill>
                <a:latin typeface="Open Sans"/>
              </a:rPr>
              <a:t>3, Android component</a:t>
            </a:r>
          </a:p>
          <a:p>
            <a:pPr>
              <a:buFont typeface="Arial" panose="020B0604020202020204" pitchFamily="34" charset="0"/>
              <a:buChar char="•"/>
            </a:pPr>
            <a:r>
              <a:rPr lang="en-US" sz="2400" dirty="0">
                <a:solidFill>
                  <a:srgbClr val="292B2C"/>
                </a:solidFill>
                <a:latin typeface="Open Sans"/>
              </a:rPr>
              <a:t> Activity (lifecycle, Task and </a:t>
            </a:r>
            <a:r>
              <a:rPr lang="en-US" sz="2400" dirty="0" err="1">
                <a:solidFill>
                  <a:srgbClr val="292B2C"/>
                </a:solidFill>
                <a:latin typeface="Open Sans"/>
              </a:rPr>
              <a:t>backstack</a:t>
            </a:r>
            <a:r>
              <a:rPr lang="en-US" sz="2400" dirty="0">
                <a:solidFill>
                  <a:srgbClr val="292B2C"/>
                </a:solidFill>
                <a:latin typeface="Open Sans"/>
              </a:rPr>
              <a:t>) &gt;&gt;&gt; Fragment.</a:t>
            </a:r>
          </a:p>
          <a:p>
            <a:pPr>
              <a:buFont typeface="Arial" panose="020B0604020202020204" pitchFamily="34" charset="0"/>
              <a:buChar char="•"/>
            </a:pPr>
            <a:r>
              <a:rPr lang="en-US" sz="2400" dirty="0">
                <a:solidFill>
                  <a:srgbClr val="292B2C"/>
                </a:solidFill>
                <a:latin typeface="Open Sans"/>
              </a:rPr>
              <a:t> Service.</a:t>
            </a:r>
          </a:p>
          <a:p>
            <a:pPr>
              <a:buFont typeface="Arial" panose="020B0604020202020204" pitchFamily="34" charset="0"/>
              <a:buChar char="•"/>
            </a:pPr>
            <a:r>
              <a:rPr lang="en-US" sz="2400" dirty="0">
                <a:solidFill>
                  <a:srgbClr val="292B2C"/>
                </a:solidFill>
                <a:latin typeface="Open Sans"/>
              </a:rPr>
              <a:t> </a:t>
            </a:r>
            <a:r>
              <a:rPr lang="en-US" sz="2400" dirty="0" err="1">
                <a:solidFill>
                  <a:srgbClr val="292B2C"/>
                </a:solidFill>
                <a:latin typeface="Open Sans"/>
              </a:rPr>
              <a:t>Broadcase</a:t>
            </a:r>
            <a:r>
              <a:rPr lang="en-US" sz="2400" dirty="0">
                <a:solidFill>
                  <a:srgbClr val="292B2C"/>
                </a:solidFill>
                <a:latin typeface="Open Sans"/>
              </a:rPr>
              <a:t> Receiver.</a:t>
            </a:r>
          </a:p>
          <a:p>
            <a:pPr>
              <a:buFont typeface="Arial" panose="020B0604020202020204" pitchFamily="34" charset="0"/>
              <a:buChar char="•"/>
            </a:pPr>
            <a:r>
              <a:rPr lang="en-US" sz="2400" dirty="0">
                <a:solidFill>
                  <a:srgbClr val="292B2C"/>
                </a:solidFill>
                <a:latin typeface="Open Sans"/>
              </a:rPr>
              <a:t> Content Provider.</a:t>
            </a:r>
          </a:p>
        </p:txBody>
      </p:sp>
    </p:spTree>
    <p:extLst>
      <p:ext uri="{BB962C8B-B14F-4D97-AF65-F5344CB8AC3E}">
        <p14:creationId xmlns:p14="http://schemas.microsoft.com/office/powerpoint/2010/main" val="150372571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11201" y="375901"/>
            <a:ext cx="9550400" cy="430887"/>
          </a:xfrm>
          <a:prstGeom prst="rect">
            <a:avLst/>
          </a:prstGeom>
        </p:spPr>
        <p:txBody>
          <a:bodyPr spcFirstLastPara="1" vert="horz" wrap="square" lIns="0" tIns="0" rIns="0" bIns="0" rtlCol="0" anchor="ctr" anchorCtr="0">
            <a:spAutoFit/>
          </a:bodyPr>
          <a:lstStyle/>
          <a:p>
            <a:r>
              <a:rPr lang="en-US" dirty="0"/>
              <a:t>Native Android Developer Roadmap</a:t>
            </a:r>
          </a:p>
        </p:txBody>
      </p:sp>
      <p:sp>
        <p:nvSpPr>
          <p:cNvPr id="6" name="object 6"/>
          <p:cNvSpPr txBox="1">
            <a:spLocks noGrp="1"/>
          </p:cNvSpPr>
          <p:nvPr>
            <p:ph type="sldNum" sz="quarter" idx="7"/>
          </p:nvPr>
        </p:nvSpPr>
        <p:spPr>
          <a:xfrm>
            <a:off x="6400800" y="6386514"/>
            <a:ext cx="2844800" cy="166712"/>
          </a:xfrm>
          <a:prstGeom prst="rect">
            <a:avLst/>
          </a:prstGeom>
        </p:spPr>
        <p:txBody>
          <a:bodyPr spcFirstLastPara="1" vert="horz" wrap="square" lIns="0" tIns="0" rIns="0" bIns="0" rtlCol="0" anchor="t" anchorCtr="0">
            <a:spAutoFit/>
          </a:bodyPr>
          <a:lstStyle/>
          <a:p>
            <a:pPr marL="25400">
              <a:lnSpc>
                <a:spcPts val="1310"/>
              </a:lnSpc>
            </a:pPr>
            <a:fld id="{81D60167-4931-47E6-BA6A-407CBD079E47}" type="slidenum">
              <a:rPr spc="-5" dirty="0"/>
              <a:pPr marL="25400">
                <a:lnSpc>
                  <a:spcPts val="1310"/>
                </a:lnSpc>
              </a:pPr>
              <a:t>54</a:t>
            </a:fld>
            <a:endParaRPr spc="-5" dirty="0"/>
          </a:p>
        </p:txBody>
      </p:sp>
      <p:sp>
        <p:nvSpPr>
          <p:cNvPr id="4" name="Rectangle 3">
            <a:extLst>
              <a:ext uri="{FF2B5EF4-FFF2-40B4-BE49-F238E27FC236}">
                <a16:creationId xmlns:a16="http://schemas.microsoft.com/office/drawing/2014/main" id="{064846D2-DE9A-45B1-B957-5053DC55FF77}"/>
              </a:ext>
            </a:extLst>
          </p:cNvPr>
          <p:cNvSpPr/>
          <p:nvPr/>
        </p:nvSpPr>
        <p:spPr>
          <a:xfrm>
            <a:off x="1295399" y="920915"/>
            <a:ext cx="10210801" cy="5632311"/>
          </a:xfrm>
          <a:prstGeom prst="rect">
            <a:avLst/>
          </a:prstGeom>
        </p:spPr>
        <p:txBody>
          <a:bodyPr wrap="square">
            <a:spAutoFit/>
          </a:bodyPr>
          <a:lstStyle/>
          <a:p>
            <a:r>
              <a:rPr lang="en-US" sz="2400" b="1" dirty="0"/>
              <a:t>4, Intent</a:t>
            </a:r>
          </a:p>
          <a:p>
            <a:r>
              <a:rPr lang="en-US" sz="2400" dirty="0"/>
              <a:t>Intent (overview, type of Intent).</a:t>
            </a:r>
          </a:p>
          <a:p>
            <a:r>
              <a:rPr lang="en-US" sz="2400" dirty="0"/>
              <a:t>Intent Filter.</a:t>
            </a:r>
          </a:p>
          <a:p>
            <a:r>
              <a:rPr lang="en-US" sz="2400" dirty="0"/>
              <a:t>Pending Intent.</a:t>
            </a:r>
          </a:p>
          <a:p>
            <a:r>
              <a:rPr lang="en-US" sz="2400" b="1" dirty="0"/>
              <a:t>5, User interface</a:t>
            </a:r>
          </a:p>
          <a:p>
            <a:r>
              <a:rPr lang="en-US" sz="2400" dirty="0"/>
              <a:t>Static UI:</a:t>
            </a:r>
          </a:p>
          <a:p>
            <a:pPr lvl="1"/>
            <a:r>
              <a:rPr lang="en-US" sz="2400" dirty="0"/>
              <a:t>View: Button, </a:t>
            </a:r>
            <a:r>
              <a:rPr lang="en-US" sz="2400" dirty="0" err="1"/>
              <a:t>ImageView</a:t>
            </a:r>
            <a:r>
              <a:rPr lang="en-US" sz="2400" dirty="0"/>
              <a:t>, </a:t>
            </a:r>
            <a:r>
              <a:rPr lang="en-US" sz="2400" dirty="0" err="1"/>
              <a:t>TextView</a:t>
            </a:r>
            <a:r>
              <a:rPr lang="en-US" sz="2400" dirty="0"/>
              <a:t>, </a:t>
            </a:r>
            <a:r>
              <a:rPr lang="en-US" sz="2400" dirty="0" err="1"/>
              <a:t>EditText</a:t>
            </a:r>
            <a:r>
              <a:rPr lang="en-US" sz="2400" dirty="0"/>
              <a:t>...</a:t>
            </a:r>
          </a:p>
          <a:p>
            <a:pPr lvl="1"/>
            <a:r>
              <a:rPr lang="en-US" sz="2400" dirty="0" err="1"/>
              <a:t>ViewGroup</a:t>
            </a:r>
            <a:r>
              <a:rPr lang="en-US" sz="2400" dirty="0"/>
              <a:t>: </a:t>
            </a:r>
            <a:r>
              <a:rPr lang="en-US" sz="2400" dirty="0" err="1"/>
              <a:t>LinearLayout</a:t>
            </a:r>
            <a:r>
              <a:rPr lang="en-US" sz="2400" dirty="0"/>
              <a:t>, </a:t>
            </a:r>
            <a:r>
              <a:rPr lang="en-US" sz="2400" dirty="0" err="1"/>
              <a:t>RelaytiveLayout</a:t>
            </a:r>
            <a:r>
              <a:rPr lang="en-US" sz="2400" dirty="0"/>
              <a:t>, </a:t>
            </a:r>
            <a:r>
              <a:rPr lang="en-US" sz="2400" dirty="0" err="1"/>
              <a:t>FrameLayout</a:t>
            </a:r>
            <a:r>
              <a:rPr lang="en-US" sz="2400" dirty="0"/>
              <a:t>, </a:t>
            </a:r>
            <a:r>
              <a:rPr lang="en-US" sz="2400" dirty="0" err="1"/>
              <a:t>ConstraintLayout</a:t>
            </a:r>
            <a:r>
              <a:rPr lang="en-US" sz="2400" dirty="0"/>
              <a:t>.</a:t>
            </a:r>
          </a:p>
          <a:p>
            <a:r>
              <a:rPr lang="en-US" sz="2400" dirty="0"/>
              <a:t>Dynamic UI:</a:t>
            </a:r>
          </a:p>
          <a:p>
            <a:pPr lvl="1"/>
            <a:r>
              <a:rPr lang="en-US" sz="2400" dirty="0" err="1"/>
              <a:t>RecyclerView</a:t>
            </a:r>
            <a:r>
              <a:rPr lang="en-US" sz="2400" dirty="0"/>
              <a:t>.</a:t>
            </a:r>
          </a:p>
          <a:p>
            <a:pPr lvl="1"/>
            <a:r>
              <a:rPr lang="en-US" sz="2400" dirty="0" err="1"/>
              <a:t>ViewPage</a:t>
            </a:r>
            <a:r>
              <a:rPr lang="en-US" sz="2400" dirty="0"/>
              <a:t> (</a:t>
            </a:r>
            <a:r>
              <a:rPr lang="en-US" sz="2400" dirty="0" err="1"/>
              <a:t>ViewPager</a:t>
            </a:r>
            <a:r>
              <a:rPr lang="en-US" sz="2400" dirty="0"/>
              <a:t> vs ViewPage2).</a:t>
            </a:r>
          </a:p>
          <a:p>
            <a:pPr lvl="1"/>
            <a:r>
              <a:rPr lang="en-US" sz="2400" dirty="0"/>
              <a:t>Spinner.</a:t>
            </a:r>
          </a:p>
          <a:p>
            <a:r>
              <a:rPr lang="en-US" sz="2400" dirty="0"/>
              <a:t>Note: </a:t>
            </a:r>
            <a:r>
              <a:rPr lang="en-US" sz="2400" dirty="0" err="1"/>
              <a:t>AndroidX</a:t>
            </a:r>
            <a:r>
              <a:rPr lang="en-US" sz="2400" dirty="0"/>
              <a:t> release </a:t>
            </a:r>
            <a:r>
              <a:rPr lang="en-US" sz="2400" dirty="0" err="1"/>
              <a:t>cũng</a:t>
            </a:r>
            <a:r>
              <a:rPr lang="en-US" sz="2400" dirty="0"/>
              <a:t> </a:t>
            </a:r>
            <a:r>
              <a:rPr lang="en-US" sz="2400" dirty="0" err="1"/>
              <a:t>đã</a:t>
            </a:r>
            <a:r>
              <a:rPr lang="en-US" sz="2400" dirty="0"/>
              <a:t> </a:t>
            </a:r>
            <a:r>
              <a:rPr lang="en-US" sz="2400" dirty="0" err="1"/>
              <a:t>lâu</a:t>
            </a:r>
            <a:r>
              <a:rPr lang="en-US" sz="2400" dirty="0"/>
              <a:t> </a:t>
            </a:r>
            <a:r>
              <a:rPr lang="en-US" sz="2400" dirty="0" err="1"/>
              <a:t>nên</a:t>
            </a:r>
            <a:r>
              <a:rPr lang="en-US" sz="2400" dirty="0"/>
              <a:t> </a:t>
            </a:r>
            <a:r>
              <a:rPr lang="en-US" sz="2400" dirty="0" err="1"/>
              <a:t>chúng</a:t>
            </a:r>
            <a:r>
              <a:rPr lang="en-US" sz="2400" dirty="0"/>
              <a:t> ta </a:t>
            </a:r>
            <a:r>
              <a:rPr lang="en-US" sz="2400" dirty="0" err="1"/>
              <a:t>nên</a:t>
            </a:r>
            <a:r>
              <a:rPr lang="en-US" sz="2400" dirty="0"/>
              <a:t> </a:t>
            </a:r>
            <a:r>
              <a:rPr lang="en-US" sz="2400" dirty="0" err="1"/>
              <a:t>sử</a:t>
            </a:r>
            <a:r>
              <a:rPr lang="en-US" sz="2400" dirty="0"/>
              <a:t> </a:t>
            </a:r>
            <a:r>
              <a:rPr lang="en-US" sz="2400" dirty="0" err="1"/>
              <a:t>dụng</a:t>
            </a:r>
            <a:r>
              <a:rPr lang="en-US" sz="2400" dirty="0"/>
              <a:t> Google material </a:t>
            </a:r>
            <a:r>
              <a:rPr lang="en-US" sz="2400" dirty="0" err="1"/>
              <a:t>compoent</a:t>
            </a:r>
            <a:r>
              <a:rPr lang="en-US" sz="2400" dirty="0"/>
              <a:t> </a:t>
            </a:r>
            <a:r>
              <a:rPr lang="en-US" sz="2400" dirty="0" err="1"/>
              <a:t>để</a:t>
            </a:r>
            <a:r>
              <a:rPr lang="en-US" sz="2400" dirty="0"/>
              <a:t> </a:t>
            </a:r>
            <a:r>
              <a:rPr lang="en-US" sz="2400" dirty="0" err="1"/>
              <a:t>phù</a:t>
            </a:r>
            <a:r>
              <a:rPr lang="en-US" sz="2400" dirty="0"/>
              <a:t> </a:t>
            </a:r>
            <a:r>
              <a:rPr lang="en-US" sz="2400" dirty="0" err="1"/>
              <a:t>hợp</a:t>
            </a:r>
            <a:r>
              <a:rPr lang="en-US" sz="2400" dirty="0"/>
              <a:t> </a:t>
            </a:r>
            <a:r>
              <a:rPr lang="en-US" sz="2400" dirty="0" err="1"/>
              <a:t>với</a:t>
            </a:r>
            <a:r>
              <a:rPr lang="en-US" sz="2400" dirty="0"/>
              <a:t> </a:t>
            </a:r>
            <a:r>
              <a:rPr lang="en-US" sz="2400" dirty="0" err="1"/>
              <a:t>AndroidX</a:t>
            </a:r>
            <a:r>
              <a:rPr lang="en-US" sz="2400" dirty="0"/>
              <a:t>.</a:t>
            </a:r>
          </a:p>
        </p:txBody>
      </p:sp>
    </p:spTree>
    <p:extLst>
      <p:ext uri="{BB962C8B-B14F-4D97-AF65-F5344CB8AC3E}">
        <p14:creationId xmlns:p14="http://schemas.microsoft.com/office/powerpoint/2010/main" val="151565428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11201" y="375901"/>
            <a:ext cx="9550400" cy="430887"/>
          </a:xfrm>
          <a:prstGeom prst="rect">
            <a:avLst/>
          </a:prstGeom>
        </p:spPr>
        <p:txBody>
          <a:bodyPr spcFirstLastPara="1" vert="horz" wrap="square" lIns="0" tIns="0" rIns="0" bIns="0" rtlCol="0" anchor="ctr" anchorCtr="0">
            <a:spAutoFit/>
          </a:bodyPr>
          <a:lstStyle/>
          <a:p>
            <a:r>
              <a:rPr lang="en-US" dirty="0"/>
              <a:t>Native Android Developer Roadmap</a:t>
            </a:r>
          </a:p>
        </p:txBody>
      </p:sp>
      <p:sp>
        <p:nvSpPr>
          <p:cNvPr id="6" name="object 6"/>
          <p:cNvSpPr txBox="1">
            <a:spLocks noGrp="1"/>
          </p:cNvSpPr>
          <p:nvPr>
            <p:ph type="sldNum" sz="quarter" idx="7"/>
          </p:nvPr>
        </p:nvSpPr>
        <p:spPr>
          <a:xfrm>
            <a:off x="6400800" y="6386514"/>
            <a:ext cx="2844800" cy="166712"/>
          </a:xfrm>
          <a:prstGeom prst="rect">
            <a:avLst/>
          </a:prstGeom>
        </p:spPr>
        <p:txBody>
          <a:bodyPr spcFirstLastPara="1" vert="horz" wrap="square" lIns="0" tIns="0" rIns="0" bIns="0" rtlCol="0" anchor="t" anchorCtr="0">
            <a:spAutoFit/>
          </a:bodyPr>
          <a:lstStyle/>
          <a:p>
            <a:pPr marL="25400">
              <a:lnSpc>
                <a:spcPts val="1310"/>
              </a:lnSpc>
            </a:pPr>
            <a:fld id="{81D60167-4931-47E6-BA6A-407CBD079E47}" type="slidenum">
              <a:rPr spc="-5" dirty="0"/>
              <a:pPr marL="25400">
                <a:lnSpc>
                  <a:spcPts val="1310"/>
                </a:lnSpc>
              </a:pPr>
              <a:t>55</a:t>
            </a:fld>
            <a:endParaRPr spc="-5" dirty="0"/>
          </a:p>
        </p:txBody>
      </p:sp>
      <p:sp>
        <p:nvSpPr>
          <p:cNvPr id="3" name="Rectangle 2">
            <a:extLst>
              <a:ext uri="{FF2B5EF4-FFF2-40B4-BE49-F238E27FC236}">
                <a16:creationId xmlns:a16="http://schemas.microsoft.com/office/drawing/2014/main" id="{A5745359-A96B-4AC7-B31A-4FAF49DD9F46}"/>
              </a:ext>
            </a:extLst>
          </p:cNvPr>
          <p:cNvSpPr/>
          <p:nvPr/>
        </p:nvSpPr>
        <p:spPr>
          <a:xfrm>
            <a:off x="876300" y="1149827"/>
            <a:ext cx="6159500" cy="4893647"/>
          </a:xfrm>
          <a:prstGeom prst="rect">
            <a:avLst/>
          </a:prstGeom>
        </p:spPr>
        <p:txBody>
          <a:bodyPr wrap="square">
            <a:spAutoFit/>
          </a:bodyPr>
          <a:lstStyle/>
          <a:p>
            <a:r>
              <a:rPr lang="en-US" sz="2400" b="1" dirty="0">
                <a:solidFill>
                  <a:srgbClr val="292B2C"/>
                </a:solidFill>
                <a:latin typeface="Open Sans"/>
              </a:rPr>
              <a:t>6, </a:t>
            </a:r>
            <a:r>
              <a:rPr lang="en-US" sz="2400" b="1" dirty="0" err="1">
                <a:solidFill>
                  <a:srgbClr val="292B2C"/>
                </a:solidFill>
                <a:latin typeface="Open Sans"/>
              </a:rPr>
              <a:t>CustomView</a:t>
            </a:r>
            <a:endParaRPr lang="en-US" sz="2400" b="1" dirty="0">
              <a:solidFill>
                <a:srgbClr val="292B2C"/>
              </a:solidFill>
              <a:latin typeface="Open Sans"/>
            </a:endParaRPr>
          </a:p>
          <a:p>
            <a:pPr>
              <a:buFont typeface="Arial" panose="020B0604020202020204" pitchFamily="34" charset="0"/>
              <a:buChar char="•"/>
            </a:pPr>
            <a:r>
              <a:rPr lang="en-US" sz="2400" dirty="0">
                <a:solidFill>
                  <a:srgbClr val="292B2C"/>
                </a:solidFill>
                <a:latin typeface="Open Sans"/>
              </a:rPr>
              <a:t>Canvas.</a:t>
            </a:r>
          </a:p>
          <a:p>
            <a:pPr>
              <a:buFont typeface="Arial" panose="020B0604020202020204" pitchFamily="34" charset="0"/>
              <a:buChar char="•"/>
            </a:pPr>
            <a:r>
              <a:rPr lang="en-US" sz="2400" dirty="0">
                <a:solidFill>
                  <a:srgbClr val="292B2C"/>
                </a:solidFill>
                <a:latin typeface="Open Sans"/>
              </a:rPr>
              <a:t>Bitmap.</a:t>
            </a:r>
          </a:p>
          <a:p>
            <a:pPr>
              <a:buFont typeface="Arial" panose="020B0604020202020204" pitchFamily="34" charset="0"/>
              <a:buChar char="•"/>
            </a:pPr>
            <a:r>
              <a:rPr lang="en-US" sz="2400" dirty="0">
                <a:solidFill>
                  <a:srgbClr val="292B2C"/>
                </a:solidFill>
                <a:latin typeface="Open Sans"/>
              </a:rPr>
              <a:t>Paint.</a:t>
            </a:r>
          </a:p>
          <a:p>
            <a:r>
              <a:rPr lang="en-US" sz="2400" b="1" dirty="0">
                <a:solidFill>
                  <a:srgbClr val="292B2C"/>
                </a:solidFill>
                <a:latin typeface="Open Sans"/>
              </a:rPr>
              <a:t>7, UI resources</a:t>
            </a:r>
          </a:p>
          <a:p>
            <a:pPr>
              <a:buFont typeface="Arial" panose="020B0604020202020204" pitchFamily="34" charset="0"/>
              <a:buChar char="•"/>
            </a:pPr>
            <a:r>
              <a:rPr lang="en-US" sz="2400" dirty="0">
                <a:solidFill>
                  <a:srgbClr val="292B2C"/>
                </a:solidFill>
                <a:latin typeface="Open Sans"/>
              </a:rPr>
              <a:t>Drawable.</a:t>
            </a:r>
          </a:p>
          <a:p>
            <a:pPr>
              <a:buFont typeface="Arial" panose="020B0604020202020204" pitchFamily="34" charset="0"/>
              <a:buChar char="•"/>
            </a:pPr>
            <a:r>
              <a:rPr lang="en-US" sz="2400" dirty="0">
                <a:solidFill>
                  <a:srgbClr val="292B2C"/>
                </a:solidFill>
                <a:latin typeface="Open Sans"/>
              </a:rPr>
              <a:t>String.</a:t>
            </a:r>
          </a:p>
          <a:p>
            <a:pPr>
              <a:buFont typeface="Arial" panose="020B0604020202020204" pitchFamily="34" charset="0"/>
              <a:buChar char="•"/>
            </a:pPr>
            <a:r>
              <a:rPr lang="en-US" sz="2400" dirty="0">
                <a:solidFill>
                  <a:srgbClr val="292B2C"/>
                </a:solidFill>
                <a:latin typeface="Open Sans"/>
              </a:rPr>
              <a:t>Styles.</a:t>
            </a:r>
          </a:p>
          <a:p>
            <a:pPr>
              <a:buFont typeface="Arial" panose="020B0604020202020204" pitchFamily="34" charset="0"/>
              <a:buChar char="•"/>
            </a:pPr>
            <a:r>
              <a:rPr lang="en-US" sz="2400" dirty="0" err="1">
                <a:solidFill>
                  <a:srgbClr val="292B2C"/>
                </a:solidFill>
                <a:latin typeface="Open Sans"/>
              </a:rPr>
              <a:t>Dimen</a:t>
            </a:r>
            <a:r>
              <a:rPr lang="en-US" sz="2400" dirty="0">
                <a:solidFill>
                  <a:srgbClr val="292B2C"/>
                </a:solidFill>
                <a:latin typeface="Open Sans"/>
              </a:rPr>
              <a:t>...</a:t>
            </a:r>
          </a:p>
          <a:p>
            <a:r>
              <a:rPr lang="en-US" sz="2400" b="1" dirty="0">
                <a:solidFill>
                  <a:srgbClr val="292B2C"/>
                </a:solidFill>
                <a:latin typeface="Open Sans"/>
              </a:rPr>
              <a:t>8, Fragment</a:t>
            </a:r>
          </a:p>
          <a:p>
            <a:pPr>
              <a:buFont typeface="Arial" panose="020B0604020202020204" pitchFamily="34" charset="0"/>
              <a:buChar char="•"/>
            </a:pPr>
            <a:r>
              <a:rPr lang="en-US" sz="2400" dirty="0">
                <a:solidFill>
                  <a:srgbClr val="292B2C"/>
                </a:solidFill>
                <a:latin typeface="Open Sans"/>
              </a:rPr>
              <a:t>Fragment Lifecycle.</a:t>
            </a:r>
          </a:p>
          <a:p>
            <a:pPr>
              <a:buFont typeface="Arial" panose="020B0604020202020204" pitchFamily="34" charset="0"/>
              <a:buChar char="•"/>
            </a:pPr>
            <a:r>
              <a:rPr lang="en-US" sz="2400" dirty="0">
                <a:solidFill>
                  <a:srgbClr val="292B2C"/>
                </a:solidFill>
                <a:latin typeface="Open Sans"/>
              </a:rPr>
              <a:t>Fragment Manager, Fragment Transaction.</a:t>
            </a:r>
          </a:p>
          <a:p>
            <a:pPr>
              <a:buFont typeface="Arial" panose="020B0604020202020204" pitchFamily="34" charset="0"/>
              <a:buChar char="•"/>
            </a:pPr>
            <a:r>
              <a:rPr lang="en-US" sz="2400" dirty="0">
                <a:solidFill>
                  <a:srgbClr val="292B2C"/>
                </a:solidFill>
                <a:latin typeface="Open Sans"/>
              </a:rPr>
              <a:t>Single Activity.</a:t>
            </a:r>
          </a:p>
        </p:txBody>
      </p:sp>
      <p:sp>
        <p:nvSpPr>
          <p:cNvPr id="5" name="Rectangle 4">
            <a:extLst>
              <a:ext uri="{FF2B5EF4-FFF2-40B4-BE49-F238E27FC236}">
                <a16:creationId xmlns:a16="http://schemas.microsoft.com/office/drawing/2014/main" id="{5E8B4A51-C5F3-4F43-A7EA-3625259FC8A0}"/>
              </a:ext>
            </a:extLst>
          </p:cNvPr>
          <p:cNvSpPr/>
          <p:nvPr/>
        </p:nvSpPr>
        <p:spPr>
          <a:xfrm>
            <a:off x="6934200" y="1149827"/>
            <a:ext cx="5397500" cy="4154984"/>
          </a:xfrm>
          <a:prstGeom prst="rect">
            <a:avLst/>
          </a:prstGeom>
        </p:spPr>
        <p:txBody>
          <a:bodyPr wrap="square">
            <a:spAutoFit/>
          </a:bodyPr>
          <a:lstStyle/>
          <a:p>
            <a:r>
              <a:rPr lang="en-US" sz="2400" b="1" dirty="0">
                <a:solidFill>
                  <a:srgbClr val="292B2C"/>
                </a:solidFill>
                <a:latin typeface="Open Sans"/>
              </a:rPr>
              <a:t>9, Support User Interface</a:t>
            </a:r>
          </a:p>
          <a:p>
            <a:pPr>
              <a:buFont typeface="Arial" panose="020B0604020202020204" pitchFamily="34" charset="0"/>
              <a:buChar char="•"/>
            </a:pPr>
            <a:r>
              <a:rPr lang="en-US" sz="2400" dirty="0" err="1">
                <a:solidFill>
                  <a:srgbClr val="292B2C"/>
                </a:solidFill>
                <a:latin typeface="Open Sans"/>
              </a:rPr>
              <a:t>ProgressBar</a:t>
            </a:r>
            <a:r>
              <a:rPr lang="en-US" sz="2400" dirty="0">
                <a:solidFill>
                  <a:srgbClr val="292B2C"/>
                </a:solidFill>
                <a:latin typeface="Open Sans"/>
              </a:rPr>
              <a:t>.</a:t>
            </a:r>
          </a:p>
          <a:p>
            <a:pPr>
              <a:buFont typeface="Arial" panose="020B0604020202020204" pitchFamily="34" charset="0"/>
              <a:buChar char="•"/>
            </a:pPr>
            <a:r>
              <a:rPr lang="en-US" sz="2400" dirty="0">
                <a:solidFill>
                  <a:srgbClr val="292B2C"/>
                </a:solidFill>
                <a:latin typeface="Open Sans"/>
              </a:rPr>
              <a:t>Dialogs.</a:t>
            </a:r>
          </a:p>
          <a:p>
            <a:pPr>
              <a:buFont typeface="Arial" panose="020B0604020202020204" pitchFamily="34" charset="0"/>
              <a:buChar char="•"/>
            </a:pPr>
            <a:r>
              <a:rPr lang="en-US" sz="2400" dirty="0">
                <a:solidFill>
                  <a:srgbClr val="292B2C"/>
                </a:solidFill>
                <a:latin typeface="Open Sans"/>
              </a:rPr>
              <a:t>Toast &amp; </a:t>
            </a:r>
            <a:r>
              <a:rPr lang="en-US" sz="2400" dirty="0" err="1">
                <a:solidFill>
                  <a:srgbClr val="292B2C"/>
                </a:solidFill>
                <a:latin typeface="Open Sans"/>
              </a:rPr>
              <a:t>Snackbar</a:t>
            </a:r>
            <a:r>
              <a:rPr lang="en-US" sz="2400" dirty="0">
                <a:solidFill>
                  <a:srgbClr val="292B2C"/>
                </a:solidFill>
                <a:latin typeface="Open Sans"/>
              </a:rPr>
              <a:t>.</a:t>
            </a:r>
          </a:p>
          <a:p>
            <a:r>
              <a:rPr lang="en-US" sz="2400" b="1" dirty="0">
                <a:solidFill>
                  <a:srgbClr val="292B2C"/>
                </a:solidFill>
                <a:latin typeface="Open Sans"/>
              </a:rPr>
              <a:t>10, Storage</a:t>
            </a:r>
          </a:p>
          <a:p>
            <a:pPr>
              <a:buFont typeface="Arial" panose="020B0604020202020204" pitchFamily="34" charset="0"/>
              <a:buChar char="•"/>
            </a:pPr>
            <a:r>
              <a:rPr lang="en-US" sz="2400" dirty="0">
                <a:solidFill>
                  <a:srgbClr val="292B2C"/>
                </a:solidFill>
                <a:latin typeface="Open Sans"/>
              </a:rPr>
              <a:t>Shared Preferences.</a:t>
            </a:r>
          </a:p>
          <a:p>
            <a:pPr>
              <a:buFont typeface="Arial" panose="020B0604020202020204" pitchFamily="34" charset="0"/>
              <a:buChar char="•"/>
            </a:pPr>
            <a:r>
              <a:rPr lang="en-US" sz="2400" dirty="0">
                <a:solidFill>
                  <a:srgbClr val="292B2C"/>
                </a:solidFill>
                <a:latin typeface="Open Sans"/>
              </a:rPr>
              <a:t>File Systems.</a:t>
            </a:r>
          </a:p>
          <a:p>
            <a:pPr>
              <a:buFont typeface="Arial" panose="020B0604020202020204" pitchFamily="34" charset="0"/>
              <a:buChar char="•"/>
            </a:pPr>
            <a:r>
              <a:rPr lang="en-US" sz="2400" dirty="0">
                <a:solidFill>
                  <a:srgbClr val="292B2C"/>
                </a:solidFill>
                <a:latin typeface="Open Sans"/>
              </a:rPr>
              <a:t>Database — </a:t>
            </a:r>
            <a:r>
              <a:rPr lang="en-US" sz="2400" dirty="0" err="1">
                <a:solidFill>
                  <a:srgbClr val="292B2C"/>
                </a:solidFill>
                <a:latin typeface="Open Sans"/>
              </a:rPr>
              <a:t>RoomDB</a:t>
            </a:r>
            <a:endParaRPr lang="en-US" sz="2400" dirty="0">
              <a:solidFill>
                <a:srgbClr val="292B2C"/>
              </a:solidFill>
              <a:latin typeface="Open Sans"/>
            </a:endParaRPr>
          </a:p>
          <a:p>
            <a:r>
              <a:rPr lang="en-US" sz="2400" b="1" dirty="0">
                <a:solidFill>
                  <a:srgbClr val="292B2C"/>
                </a:solidFill>
                <a:latin typeface="Open Sans"/>
              </a:rPr>
              <a:t>11, Build</a:t>
            </a:r>
          </a:p>
          <a:p>
            <a:pPr>
              <a:buFont typeface="Arial" panose="020B0604020202020204" pitchFamily="34" charset="0"/>
              <a:buChar char="•"/>
            </a:pPr>
            <a:r>
              <a:rPr lang="en-US" sz="2400" dirty="0">
                <a:solidFill>
                  <a:srgbClr val="292B2C"/>
                </a:solidFill>
                <a:latin typeface="Open Sans"/>
              </a:rPr>
              <a:t>Gradle.</a:t>
            </a:r>
          </a:p>
          <a:p>
            <a:pPr>
              <a:buFont typeface="Arial" panose="020B0604020202020204" pitchFamily="34" charset="0"/>
              <a:buChar char="•"/>
            </a:pPr>
            <a:r>
              <a:rPr lang="en-US" sz="2400" dirty="0">
                <a:solidFill>
                  <a:srgbClr val="292B2C"/>
                </a:solidFill>
                <a:latin typeface="Open Sans"/>
              </a:rPr>
              <a:t>Debug / Release Configuration.</a:t>
            </a:r>
          </a:p>
        </p:txBody>
      </p:sp>
    </p:spTree>
    <p:extLst>
      <p:ext uri="{BB962C8B-B14F-4D97-AF65-F5344CB8AC3E}">
        <p14:creationId xmlns:p14="http://schemas.microsoft.com/office/powerpoint/2010/main" val="55035838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11201" y="375901"/>
            <a:ext cx="9550400" cy="430887"/>
          </a:xfrm>
          <a:prstGeom prst="rect">
            <a:avLst/>
          </a:prstGeom>
        </p:spPr>
        <p:txBody>
          <a:bodyPr spcFirstLastPara="1" vert="horz" wrap="square" lIns="0" tIns="0" rIns="0" bIns="0" rtlCol="0" anchor="ctr" anchorCtr="0">
            <a:spAutoFit/>
          </a:bodyPr>
          <a:lstStyle/>
          <a:p>
            <a:r>
              <a:rPr lang="en-US" dirty="0"/>
              <a:t>Native Android Developer Roadmap</a:t>
            </a:r>
          </a:p>
        </p:txBody>
      </p:sp>
      <p:sp>
        <p:nvSpPr>
          <p:cNvPr id="6" name="object 6"/>
          <p:cNvSpPr txBox="1">
            <a:spLocks noGrp="1"/>
          </p:cNvSpPr>
          <p:nvPr>
            <p:ph type="sldNum" sz="quarter" idx="7"/>
          </p:nvPr>
        </p:nvSpPr>
        <p:spPr>
          <a:xfrm>
            <a:off x="6400800" y="6386514"/>
            <a:ext cx="2844800" cy="166712"/>
          </a:xfrm>
          <a:prstGeom prst="rect">
            <a:avLst/>
          </a:prstGeom>
        </p:spPr>
        <p:txBody>
          <a:bodyPr spcFirstLastPara="1" vert="horz" wrap="square" lIns="0" tIns="0" rIns="0" bIns="0" rtlCol="0" anchor="t" anchorCtr="0">
            <a:spAutoFit/>
          </a:bodyPr>
          <a:lstStyle/>
          <a:p>
            <a:pPr marL="25400">
              <a:lnSpc>
                <a:spcPts val="1310"/>
              </a:lnSpc>
            </a:pPr>
            <a:fld id="{81D60167-4931-47E6-BA6A-407CBD079E47}" type="slidenum">
              <a:rPr spc="-5" dirty="0"/>
              <a:pPr marL="25400">
                <a:lnSpc>
                  <a:spcPts val="1310"/>
                </a:lnSpc>
              </a:pPr>
              <a:t>56</a:t>
            </a:fld>
            <a:endParaRPr spc="-5" dirty="0"/>
          </a:p>
        </p:txBody>
      </p:sp>
      <p:sp>
        <p:nvSpPr>
          <p:cNvPr id="4" name="Rectangle 3">
            <a:extLst>
              <a:ext uri="{FF2B5EF4-FFF2-40B4-BE49-F238E27FC236}">
                <a16:creationId xmlns:a16="http://schemas.microsoft.com/office/drawing/2014/main" id="{D5711B65-BCF8-42C7-85BD-5579756224DD}"/>
              </a:ext>
            </a:extLst>
          </p:cNvPr>
          <p:cNvSpPr/>
          <p:nvPr/>
        </p:nvSpPr>
        <p:spPr>
          <a:xfrm>
            <a:off x="1295401" y="1302772"/>
            <a:ext cx="6096000" cy="3785652"/>
          </a:xfrm>
          <a:prstGeom prst="rect">
            <a:avLst/>
          </a:prstGeom>
        </p:spPr>
        <p:txBody>
          <a:bodyPr>
            <a:spAutoFit/>
          </a:bodyPr>
          <a:lstStyle/>
          <a:p>
            <a:r>
              <a:rPr lang="en-US" sz="2000" b="1" dirty="0">
                <a:solidFill>
                  <a:srgbClr val="292B2C"/>
                </a:solidFill>
                <a:latin typeface="Open Sans"/>
              </a:rPr>
              <a:t>12, Threading</a:t>
            </a:r>
          </a:p>
          <a:p>
            <a:pPr>
              <a:buFont typeface="Arial" panose="020B0604020202020204" pitchFamily="34" charset="0"/>
              <a:buChar char="•"/>
            </a:pPr>
            <a:r>
              <a:rPr lang="en-US" sz="2000" dirty="0">
                <a:solidFill>
                  <a:srgbClr val="292B2C"/>
                </a:solidFill>
                <a:latin typeface="Open Sans"/>
              </a:rPr>
              <a:t>Threads.</a:t>
            </a:r>
          </a:p>
          <a:p>
            <a:pPr>
              <a:buFont typeface="Arial" panose="020B0604020202020204" pitchFamily="34" charset="0"/>
              <a:buChar char="•"/>
            </a:pPr>
            <a:r>
              <a:rPr lang="en-US" sz="2000" dirty="0">
                <a:solidFill>
                  <a:srgbClr val="292B2C"/>
                </a:solidFill>
                <a:latin typeface="Open Sans"/>
              </a:rPr>
              <a:t>Handler / Looper.</a:t>
            </a:r>
          </a:p>
          <a:p>
            <a:r>
              <a:rPr lang="en-US" sz="2000" b="1" dirty="0">
                <a:solidFill>
                  <a:srgbClr val="292B2C"/>
                </a:solidFill>
                <a:latin typeface="Open Sans"/>
              </a:rPr>
              <a:t>13, Debugging</a:t>
            </a:r>
          </a:p>
          <a:p>
            <a:pPr>
              <a:buFont typeface="Arial" panose="020B0604020202020204" pitchFamily="34" charset="0"/>
              <a:buChar char="•"/>
            </a:pPr>
            <a:r>
              <a:rPr lang="en-US" sz="2000" dirty="0">
                <a:solidFill>
                  <a:srgbClr val="292B2C"/>
                </a:solidFill>
                <a:latin typeface="Open Sans"/>
              </a:rPr>
              <a:t>Memory profiling.</a:t>
            </a:r>
          </a:p>
          <a:p>
            <a:pPr>
              <a:buFont typeface="Arial" panose="020B0604020202020204" pitchFamily="34" charset="0"/>
              <a:buChar char="•"/>
            </a:pPr>
            <a:r>
              <a:rPr lang="en-US" sz="2000" dirty="0">
                <a:solidFill>
                  <a:srgbClr val="292B2C"/>
                </a:solidFill>
                <a:latin typeface="Open Sans"/>
              </a:rPr>
              <a:t>Logging.</a:t>
            </a:r>
          </a:p>
          <a:p>
            <a:pPr>
              <a:buFont typeface="Arial" panose="020B0604020202020204" pitchFamily="34" charset="0"/>
              <a:buChar char="•"/>
            </a:pPr>
            <a:r>
              <a:rPr lang="en-US" sz="2000" dirty="0" err="1">
                <a:solidFill>
                  <a:srgbClr val="292B2C"/>
                </a:solidFill>
                <a:latin typeface="Open Sans"/>
              </a:rPr>
              <a:t>Systrace</a:t>
            </a:r>
            <a:r>
              <a:rPr lang="en-US" sz="2000" dirty="0">
                <a:solidFill>
                  <a:srgbClr val="292B2C"/>
                </a:solidFill>
                <a:latin typeface="Open Sans"/>
              </a:rPr>
              <a:t>.</a:t>
            </a:r>
          </a:p>
          <a:p>
            <a:pPr>
              <a:buFont typeface="Arial" panose="020B0604020202020204" pitchFamily="34" charset="0"/>
              <a:buChar char="•"/>
            </a:pPr>
            <a:r>
              <a:rPr lang="en-US" sz="2000" dirty="0">
                <a:solidFill>
                  <a:srgbClr val="292B2C"/>
                </a:solidFill>
                <a:latin typeface="Open Sans"/>
              </a:rPr>
              <a:t>Exceptions.</a:t>
            </a:r>
          </a:p>
          <a:p>
            <a:pPr>
              <a:buFont typeface="Arial" panose="020B0604020202020204" pitchFamily="34" charset="0"/>
              <a:buChar char="•"/>
            </a:pPr>
            <a:r>
              <a:rPr lang="en-US" sz="2000" dirty="0">
                <a:solidFill>
                  <a:srgbClr val="292B2C"/>
                </a:solidFill>
                <a:latin typeface="Open Sans"/>
              </a:rPr>
              <a:t>Error Handling.</a:t>
            </a:r>
          </a:p>
          <a:p>
            <a:r>
              <a:rPr lang="en-US" sz="2000" b="1" dirty="0">
                <a:solidFill>
                  <a:srgbClr val="292B2C"/>
                </a:solidFill>
                <a:latin typeface="Open Sans"/>
              </a:rPr>
              <a:t>14, Memory Leak</a:t>
            </a:r>
          </a:p>
          <a:p>
            <a:pPr>
              <a:buFont typeface="Arial" panose="020B0604020202020204" pitchFamily="34" charset="0"/>
              <a:buChar char="•"/>
            </a:pPr>
            <a:r>
              <a:rPr lang="en-US" sz="2000" dirty="0">
                <a:solidFill>
                  <a:srgbClr val="292B2C"/>
                </a:solidFill>
                <a:latin typeface="Open Sans"/>
              </a:rPr>
              <a:t>Detecting and Fixing Memory Leaks.</a:t>
            </a:r>
          </a:p>
          <a:p>
            <a:pPr>
              <a:buFont typeface="Arial" panose="020B0604020202020204" pitchFamily="34" charset="0"/>
              <a:buChar char="•"/>
            </a:pPr>
            <a:r>
              <a:rPr lang="en-US" sz="2000" dirty="0">
                <a:solidFill>
                  <a:srgbClr val="292B2C"/>
                </a:solidFill>
                <a:latin typeface="Open Sans"/>
              </a:rPr>
              <a:t>Context.</a:t>
            </a:r>
          </a:p>
        </p:txBody>
      </p:sp>
      <p:sp>
        <p:nvSpPr>
          <p:cNvPr id="7" name="Rectangle 6">
            <a:extLst>
              <a:ext uri="{FF2B5EF4-FFF2-40B4-BE49-F238E27FC236}">
                <a16:creationId xmlns:a16="http://schemas.microsoft.com/office/drawing/2014/main" id="{38F2532B-A48A-4B27-97E5-A12E5F8B811A}"/>
              </a:ext>
            </a:extLst>
          </p:cNvPr>
          <p:cNvSpPr/>
          <p:nvPr/>
        </p:nvSpPr>
        <p:spPr>
          <a:xfrm>
            <a:off x="6197600" y="1302772"/>
            <a:ext cx="6096000" cy="3170099"/>
          </a:xfrm>
          <a:prstGeom prst="rect">
            <a:avLst/>
          </a:prstGeom>
        </p:spPr>
        <p:txBody>
          <a:bodyPr>
            <a:spAutoFit/>
          </a:bodyPr>
          <a:lstStyle/>
          <a:p>
            <a:r>
              <a:rPr lang="en-US" sz="2000" b="1" dirty="0">
                <a:solidFill>
                  <a:srgbClr val="292B2C"/>
                </a:solidFill>
                <a:latin typeface="Open Sans"/>
              </a:rPr>
              <a:t>15, 3rd Party Library</a:t>
            </a:r>
          </a:p>
          <a:p>
            <a:pPr>
              <a:buFont typeface="Arial" panose="020B0604020202020204" pitchFamily="34" charset="0"/>
              <a:buChar char="•"/>
            </a:pPr>
            <a:r>
              <a:rPr lang="en-US" sz="2000" dirty="0">
                <a:solidFill>
                  <a:srgbClr val="292B2C"/>
                </a:solidFill>
                <a:latin typeface="Open Sans"/>
              </a:rPr>
              <a:t>Image Loading - Glide, Picasso.</a:t>
            </a:r>
          </a:p>
          <a:p>
            <a:pPr>
              <a:buFont typeface="Arial" panose="020B0604020202020204" pitchFamily="34" charset="0"/>
              <a:buChar char="•"/>
            </a:pPr>
            <a:r>
              <a:rPr lang="en-US" sz="2000" dirty="0">
                <a:solidFill>
                  <a:srgbClr val="292B2C"/>
                </a:solidFill>
                <a:latin typeface="Open Sans"/>
              </a:rPr>
              <a:t>Dependency Injection - Dagger, </a:t>
            </a:r>
            <a:r>
              <a:rPr lang="en-US" sz="2000" dirty="0" err="1">
                <a:solidFill>
                  <a:srgbClr val="292B2C"/>
                </a:solidFill>
                <a:latin typeface="Open Sans"/>
              </a:rPr>
              <a:t>Koin</a:t>
            </a:r>
            <a:r>
              <a:rPr lang="en-US" sz="2000" dirty="0">
                <a:solidFill>
                  <a:srgbClr val="292B2C"/>
                </a:solidFill>
                <a:latin typeface="Open Sans"/>
              </a:rPr>
              <a:t>.</a:t>
            </a:r>
          </a:p>
          <a:p>
            <a:pPr>
              <a:buFont typeface="Arial" panose="020B0604020202020204" pitchFamily="34" charset="0"/>
              <a:buChar char="•"/>
            </a:pPr>
            <a:r>
              <a:rPr lang="en-US" sz="2000" dirty="0">
                <a:solidFill>
                  <a:srgbClr val="292B2C"/>
                </a:solidFill>
                <a:latin typeface="Open Sans"/>
              </a:rPr>
              <a:t>Networking - Fast Android Networking Library, Retrofit.</a:t>
            </a:r>
          </a:p>
          <a:p>
            <a:pPr>
              <a:buFont typeface="Arial" panose="020B0604020202020204" pitchFamily="34" charset="0"/>
              <a:buChar char="•"/>
            </a:pPr>
            <a:r>
              <a:rPr lang="en-US" sz="2000" dirty="0" err="1">
                <a:solidFill>
                  <a:srgbClr val="292B2C"/>
                </a:solidFill>
                <a:latin typeface="Open Sans"/>
              </a:rPr>
              <a:t>MultiThreading</a:t>
            </a:r>
            <a:r>
              <a:rPr lang="en-US" sz="2000" dirty="0">
                <a:solidFill>
                  <a:srgbClr val="292B2C"/>
                </a:solidFill>
                <a:latin typeface="Open Sans"/>
              </a:rPr>
              <a:t> - </a:t>
            </a:r>
            <a:r>
              <a:rPr lang="en-US" sz="2000" dirty="0" err="1">
                <a:solidFill>
                  <a:srgbClr val="292B2C"/>
                </a:solidFill>
                <a:latin typeface="Open Sans"/>
              </a:rPr>
              <a:t>RxJava</a:t>
            </a:r>
            <a:r>
              <a:rPr lang="en-US" sz="2000" dirty="0">
                <a:solidFill>
                  <a:srgbClr val="292B2C"/>
                </a:solidFill>
                <a:latin typeface="Open Sans"/>
              </a:rPr>
              <a:t>, Coroutines.</a:t>
            </a:r>
          </a:p>
          <a:p>
            <a:r>
              <a:rPr lang="en-US" sz="2000" b="1" dirty="0">
                <a:solidFill>
                  <a:srgbClr val="292B2C"/>
                </a:solidFill>
                <a:latin typeface="Open Sans"/>
              </a:rPr>
              <a:t>16, Data Format</a:t>
            </a:r>
          </a:p>
          <a:p>
            <a:pPr>
              <a:buFont typeface="Arial" panose="020B0604020202020204" pitchFamily="34" charset="0"/>
              <a:buChar char="•"/>
            </a:pPr>
            <a:r>
              <a:rPr lang="en-US" sz="2000" dirty="0">
                <a:solidFill>
                  <a:srgbClr val="292B2C"/>
                </a:solidFill>
                <a:latin typeface="Open Sans"/>
              </a:rPr>
              <a:t>JSON — GSON.</a:t>
            </a:r>
          </a:p>
          <a:p>
            <a:pPr>
              <a:buFont typeface="Arial" panose="020B0604020202020204" pitchFamily="34" charset="0"/>
              <a:buChar char="•"/>
            </a:pPr>
            <a:r>
              <a:rPr lang="en-US" sz="2000" dirty="0">
                <a:solidFill>
                  <a:srgbClr val="292B2C"/>
                </a:solidFill>
                <a:latin typeface="Open Sans"/>
              </a:rPr>
              <a:t>Flat Buffer.</a:t>
            </a:r>
          </a:p>
          <a:p>
            <a:pPr>
              <a:buFont typeface="Arial" panose="020B0604020202020204" pitchFamily="34" charset="0"/>
              <a:buChar char="•"/>
            </a:pPr>
            <a:r>
              <a:rPr lang="en-US" sz="2000" dirty="0">
                <a:solidFill>
                  <a:srgbClr val="292B2C"/>
                </a:solidFill>
                <a:latin typeface="Open Sans"/>
              </a:rPr>
              <a:t>Protocol Buffer.</a:t>
            </a:r>
          </a:p>
        </p:txBody>
      </p:sp>
    </p:spTree>
    <p:extLst>
      <p:ext uri="{BB962C8B-B14F-4D97-AF65-F5344CB8AC3E}">
        <p14:creationId xmlns:p14="http://schemas.microsoft.com/office/powerpoint/2010/main" val="64059920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11201" y="375901"/>
            <a:ext cx="9550400" cy="430887"/>
          </a:xfrm>
          <a:prstGeom prst="rect">
            <a:avLst/>
          </a:prstGeom>
        </p:spPr>
        <p:txBody>
          <a:bodyPr spcFirstLastPara="1" vert="horz" wrap="square" lIns="0" tIns="0" rIns="0" bIns="0" rtlCol="0" anchor="ctr" anchorCtr="0">
            <a:spAutoFit/>
          </a:bodyPr>
          <a:lstStyle/>
          <a:p>
            <a:r>
              <a:rPr lang="en-US" dirty="0"/>
              <a:t>Native Android Developer Roadmap</a:t>
            </a:r>
          </a:p>
        </p:txBody>
      </p:sp>
      <p:sp>
        <p:nvSpPr>
          <p:cNvPr id="6" name="object 6"/>
          <p:cNvSpPr txBox="1">
            <a:spLocks noGrp="1"/>
          </p:cNvSpPr>
          <p:nvPr>
            <p:ph type="sldNum" sz="quarter" idx="7"/>
          </p:nvPr>
        </p:nvSpPr>
        <p:spPr>
          <a:xfrm>
            <a:off x="6400800" y="6386514"/>
            <a:ext cx="2844800" cy="166712"/>
          </a:xfrm>
          <a:prstGeom prst="rect">
            <a:avLst/>
          </a:prstGeom>
        </p:spPr>
        <p:txBody>
          <a:bodyPr spcFirstLastPara="1" vert="horz" wrap="square" lIns="0" tIns="0" rIns="0" bIns="0" rtlCol="0" anchor="t" anchorCtr="0">
            <a:spAutoFit/>
          </a:bodyPr>
          <a:lstStyle/>
          <a:p>
            <a:pPr marL="25400">
              <a:lnSpc>
                <a:spcPts val="1310"/>
              </a:lnSpc>
            </a:pPr>
            <a:fld id="{81D60167-4931-47E6-BA6A-407CBD079E47}" type="slidenum">
              <a:rPr spc="-5" dirty="0"/>
              <a:pPr marL="25400">
                <a:lnSpc>
                  <a:spcPts val="1310"/>
                </a:lnSpc>
              </a:pPr>
              <a:t>57</a:t>
            </a:fld>
            <a:endParaRPr spc="-5" dirty="0"/>
          </a:p>
        </p:txBody>
      </p:sp>
      <p:sp>
        <p:nvSpPr>
          <p:cNvPr id="3" name="Rectangle 2">
            <a:extLst>
              <a:ext uri="{FF2B5EF4-FFF2-40B4-BE49-F238E27FC236}">
                <a16:creationId xmlns:a16="http://schemas.microsoft.com/office/drawing/2014/main" id="{0A24DB9B-C69E-45AA-9879-D7B7BFED2B1E}"/>
              </a:ext>
            </a:extLst>
          </p:cNvPr>
          <p:cNvSpPr/>
          <p:nvPr/>
        </p:nvSpPr>
        <p:spPr>
          <a:xfrm>
            <a:off x="914400" y="1028592"/>
            <a:ext cx="6299200" cy="5016758"/>
          </a:xfrm>
          <a:prstGeom prst="rect">
            <a:avLst/>
          </a:prstGeom>
        </p:spPr>
        <p:txBody>
          <a:bodyPr wrap="square">
            <a:spAutoFit/>
          </a:bodyPr>
          <a:lstStyle/>
          <a:p>
            <a:r>
              <a:rPr lang="en-US" sz="2000" b="1" dirty="0">
                <a:solidFill>
                  <a:srgbClr val="292B2C"/>
                </a:solidFill>
                <a:latin typeface="Open Sans"/>
              </a:rPr>
              <a:t>17, Android Jetpack</a:t>
            </a:r>
          </a:p>
          <a:p>
            <a:pPr>
              <a:buFont typeface="Arial" panose="020B0604020202020204" pitchFamily="34" charset="0"/>
              <a:buChar char="•"/>
            </a:pPr>
            <a:r>
              <a:rPr lang="en-US" sz="2000" dirty="0">
                <a:solidFill>
                  <a:srgbClr val="292B2C"/>
                </a:solidFill>
                <a:latin typeface="Open Sans"/>
              </a:rPr>
              <a:t>Foundation Components — </a:t>
            </a:r>
            <a:r>
              <a:rPr lang="en-US" sz="2000" dirty="0" err="1">
                <a:solidFill>
                  <a:srgbClr val="292B2C"/>
                </a:solidFill>
                <a:latin typeface="Open Sans"/>
              </a:rPr>
              <a:t>AppCompat</a:t>
            </a:r>
            <a:r>
              <a:rPr lang="en-US" sz="2000" dirty="0">
                <a:solidFill>
                  <a:srgbClr val="292B2C"/>
                </a:solidFill>
                <a:latin typeface="Open Sans"/>
              </a:rPr>
              <a:t>, Android KTX, </a:t>
            </a:r>
            <a:r>
              <a:rPr lang="en-US" sz="2000" dirty="0" err="1">
                <a:solidFill>
                  <a:srgbClr val="292B2C"/>
                </a:solidFill>
                <a:latin typeface="Open Sans"/>
              </a:rPr>
              <a:t>Multidex</a:t>
            </a:r>
            <a:r>
              <a:rPr lang="en-US" sz="2000" dirty="0">
                <a:solidFill>
                  <a:srgbClr val="292B2C"/>
                </a:solidFill>
                <a:latin typeface="Open Sans"/>
              </a:rPr>
              <a:t>.</a:t>
            </a:r>
          </a:p>
          <a:p>
            <a:pPr>
              <a:buFont typeface="Arial" panose="020B0604020202020204" pitchFamily="34" charset="0"/>
              <a:buChar char="•"/>
            </a:pPr>
            <a:r>
              <a:rPr lang="en-US" sz="2000" dirty="0">
                <a:solidFill>
                  <a:srgbClr val="292B2C"/>
                </a:solidFill>
                <a:latin typeface="Open Sans"/>
              </a:rPr>
              <a:t>Architecture Components — </a:t>
            </a:r>
            <a:r>
              <a:rPr lang="en-US" sz="2000" dirty="0" err="1">
                <a:solidFill>
                  <a:srgbClr val="292B2C"/>
                </a:solidFill>
                <a:latin typeface="Open Sans"/>
              </a:rPr>
              <a:t>LiveData</a:t>
            </a:r>
            <a:r>
              <a:rPr lang="en-US" sz="2000" dirty="0">
                <a:solidFill>
                  <a:srgbClr val="292B2C"/>
                </a:solidFill>
                <a:latin typeface="Open Sans"/>
              </a:rPr>
              <a:t>, </a:t>
            </a:r>
            <a:r>
              <a:rPr lang="en-US" sz="2000" dirty="0" err="1">
                <a:solidFill>
                  <a:srgbClr val="292B2C"/>
                </a:solidFill>
                <a:latin typeface="Open Sans"/>
              </a:rPr>
              <a:t>ViewModel</a:t>
            </a:r>
            <a:r>
              <a:rPr lang="en-US" sz="2000" dirty="0">
                <a:solidFill>
                  <a:srgbClr val="292B2C"/>
                </a:solidFill>
                <a:latin typeface="Open Sans"/>
              </a:rPr>
              <a:t>, </a:t>
            </a:r>
            <a:r>
              <a:rPr lang="en-US" sz="2000" dirty="0" err="1">
                <a:solidFill>
                  <a:srgbClr val="292B2C"/>
                </a:solidFill>
                <a:latin typeface="Open Sans"/>
              </a:rPr>
              <a:t>DataBinding</a:t>
            </a:r>
            <a:r>
              <a:rPr lang="en-US" sz="2000" dirty="0">
                <a:solidFill>
                  <a:srgbClr val="292B2C"/>
                </a:solidFill>
                <a:latin typeface="Open Sans"/>
              </a:rPr>
              <a:t>, Paging, Work Manager, Navigation.</a:t>
            </a:r>
          </a:p>
          <a:p>
            <a:pPr>
              <a:buFont typeface="Arial" panose="020B0604020202020204" pitchFamily="34" charset="0"/>
              <a:buChar char="•"/>
            </a:pPr>
            <a:r>
              <a:rPr lang="en-US" sz="2000" dirty="0" err="1">
                <a:solidFill>
                  <a:srgbClr val="292B2C"/>
                </a:solidFill>
                <a:latin typeface="Open Sans"/>
              </a:rPr>
              <a:t>Behaviour</a:t>
            </a:r>
            <a:r>
              <a:rPr lang="en-US" sz="2000" dirty="0">
                <a:solidFill>
                  <a:srgbClr val="292B2C"/>
                </a:solidFill>
                <a:latin typeface="Open Sans"/>
              </a:rPr>
              <a:t> Components - Download Manager, Media Playback, Notification, Permissions, Preference, Sharing, Slice.</a:t>
            </a:r>
          </a:p>
          <a:p>
            <a:pPr>
              <a:buFont typeface="Arial" panose="020B0604020202020204" pitchFamily="34" charset="0"/>
              <a:buChar char="•"/>
            </a:pPr>
            <a:r>
              <a:rPr lang="en-US" sz="2000" dirty="0">
                <a:solidFill>
                  <a:srgbClr val="292B2C"/>
                </a:solidFill>
                <a:latin typeface="Open Sans"/>
              </a:rPr>
              <a:t>UI Component - Animation &amp; Transition, Android Auto, Emoji, Palette, Android TV, Android Wear.</a:t>
            </a:r>
          </a:p>
          <a:p>
            <a:r>
              <a:rPr lang="en-US" sz="2000" b="1" dirty="0">
                <a:solidFill>
                  <a:srgbClr val="292B2C"/>
                </a:solidFill>
                <a:latin typeface="Open Sans"/>
              </a:rPr>
              <a:t>18, Architecture</a:t>
            </a:r>
          </a:p>
          <a:p>
            <a:pPr>
              <a:buFont typeface="Arial" panose="020B0604020202020204" pitchFamily="34" charset="0"/>
              <a:buChar char="•"/>
            </a:pPr>
            <a:r>
              <a:rPr lang="en-US" sz="2000" dirty="0">
                <a:solidFill>
                  <a:srgbClr val="292B2C"/>
                </a:solidFill>
                <a:latin typeface="Open Sans"/>
              </a:rPr>
              <a:t>MVVM.</a:t>
            </a:r>
          </a:p>
          <a:p>
            <a:pPr>
              <a:buFont typeface="Arial" panose="020B0604020202020204" pitchFamily="34" charset="0"/>
              <a:buChar char="•"/>
            </a:pPr>
            <a:r>
              <a:rPr lang="en-US" sz="2000" dirty="0">
                <a:solidFill>
                  <a:srgbClr val="292B2C"/>
                </a:solidFill>
                <a:latin typeface="Open Sans"/>
              </a:rPr>
              <a:t>MVP.</a:t>
            </a:r>
          </a:p>
          <a:p>
            <a:r>
              <a:rPr lang="en-US" sz="2000" b="1" dirty="0">
                <a:solidFill>
                  <a:srgbClr val="292B2C"/>
                </a:solidFill>
                <a:latin typeface="Open Sans"/>
              </a:rPr>
              <a:t>19, Unit Testing</a:t>
            </a:r>
          </a:p>
          <a:p>
            <a:pPr>
              <a:buFont typeface="Arial" panose="020B0604020202020204" pitchFamily="34" charset="0"/>
              <a:buChar char="•"/>
            </a:pPr>
            <a:r>
              <a:rPr lang="en-US" sz="2000" dirty="0">
                <a:solidFill>
                  <a:srgbClr val="292B2C"/>
                </a:solidFill>
                <a:latin typeface="Open Sans"/>
              </a:rPr>
              <a:t>Local Unit Testing.</a:t>
            </a:r>
          </a:p>
          <a:p>
            <a:pPr>
              <a:buFont typeface="Arial" panose="020B0604020202020204" pitchFamily="34" charset="0"/>
              <a:buChar char="•"/>
            </a:pPr>
            <a:r>
              <a:rPr lang="en-US" sz="2000" dirty="0">
                <a:solidFill>
                  <a:srgbClr val="292B2C"/>
                </a:solidFill>
                <a:latin typeface="Open Sans"/>
              </a:rPr>
              <a:t>Instrumentation Testing.</a:t>
            </a:r>
          </a:p>
        </p:txBody>
      </p:sp>
      <p:sp>
        <p:nvSpPr>
          <p:cNvPr id="5" name="Rectangle 4">
            <a:extLst>
              <a:ext uri="{FF2B5EF4-FFF2-40B4-BE49-F238E27FC236}">
                <a16:creationId xmlns:a16="http://schemas.microsoft.com/office/drawing/2014/main" id="{2F0D8A09-A97D-4948-9C23-863D617FF1A5}"/>
              </a:ext>
            </a:extLst>
          </p:cNvPr>
          <p:cNvSpPr/>
          <p:nvPr/>
        </p:nvSpPr>
        <p:spPr>
          <a:xfrm>
            <a:off x="7213600" y="1028592"/>
            <a:ext cx="4838700" cy="4462760"/>
          </a:xfrm>
          <a:prstGeom prst="rect">
            <a:avLst/>
          </a:prstGeom>
        </p:spPr>
        <p:txBody>
          <a:bodyPr wrap="square">
            <a:spAutoFit/>
          </a:bodyPr>
          <a:lstStyle/>
          <a:p>
            <a:r>
              <a:rPr lang="en-US" sz="2000" b="1" dirty="0">
                <a:solidFill>
                  <a:srgbClr val="292B2C"/>
                </a:solidFill>
                <a:latin typeface="Open Sans"/>
              </a:rPr>
              <a:t>20, Firebase</a:t>
            </a:r>
          </a:p>
          <a:p>
            <a:pPr>
              <a:buFont typeface="Arial" panose="020B0604020202020204" pitchFamily="34" charset="0"/>
              <a:buChar char="•"/>
            </a:pPr>
            <a:r>
              <a:rPr lang="en-US" sz="2000" dirty="0">
                <a:solidFill>
                  <a:srgbClr val="292B2C"/>
                </a:solidFill>
                <a:latin typeface="Open Sans"/>
              </a:rPr>
              <a:t>FCM.</a:t>
            </a:r>
          </a:p>
          <a:p>
            <a:pPr>
              <a:buFont typeface="Arial" panose="020B0604020202020204" pitchFamily="34" charset="0"/>
              <a:buChar char="•"/>
            </a:pPr>
            <a:r>
              <a:rPr lang="en-US" sz="2000" dirty="0" err="1">
                <a:solidFill>
                  <a:srgbClr val="292B2C"/>
                </a:solidFill>
                <a:latin typeface="Open Sans"/>
              </a:rPr>
              <a:t>Crashlytics</a:t>
            </a:r>
            <a:r>
              <a:rPr lang="en-US" sz="2000" dirty="0">
                <a:solidFill>
                  <a:srgbClr val="292B2C"/>
                </a:solidFill>
                <a:latin typeface="Open Sans"/>
              </a:rPr>
              <a:t>.</a:t>
            </a:r>
          </a:p>
          <a:p>
            <a:pPr>
              <a:buFont typeface="Arial" panose="020B0604020202020204" pitchFamily="34" charset="0"/>
              <a:buChar char="•"/>
            </a:pPr>
            <a:r>
              <a:rPr lang="en-US" sz="2000" dirty="0">
                <a:solidFill>
                  <a:srgbClr val="292B2C"/>
                </a:solidFill>
                <a:latin typeface="Open Sans"/>
              </a:rPr>
              <a:t>Analytics.</a:t>
            </a:r>
          </a:p>
          <a:p>
            <a:pPr>
              <a:buFont typeface="Arial" panose="020B0604020202020204" pitchFamily="34" charset="0"/>
              <a:buChar char="•"/>
            </a:pPr>
            <a:r>
              <a:rPr lang="en-US" sz="2000" dirty="0">
                <a:solidFill>
                  <a:srgbClr val="292B2C"/>
                </a:solidFill>
                <a:latin typeface="Open Sans"/>
              </a:rPr>
              <a:t>Remote Config.</a:t>
            </a:r>
          </a:p>
          <a:p>
            <a:pPr>
              <a:buFont typeface="Arial" panose="020B0604020202020204" pitchFamily="34" charset="0"/>
              <a:buChar char="•"/>
            </a:pPr>
            <a:r>
              <a:rPr lang="en-US" sz="2000" dirty="0">
                <a:solidFill>
                  <a:srgbClr val="292B2C"/>
                </a:solidFill>
                <a:latin typeface="Open Sans"/>
              </a:rPr>
              <a:t>App Indexing.</a:t>
            </a:r>
          </a:p>
          <a:p>
            <a:pPr>
              <a:buFont typeface="Arial" panose="020B0604020202020204" pitchFamily="34" charset="0"/>
              <a:buChar char="•"/>
            </a:pPr>
            <a:r>
              <a:rPr lang="en-US" sz="2000" dirty="0">
                <a:solidFill>
                  <a:srgbClr val="292B2C"/>
                </a:solidFill>
                <a:latin typeface="Open Sans"/>
              </a:rPr>
              <a:t>Dynamic Link.</a:t>
            </a:r>
          </a:p>
          <a:p>
            <a:r>
              <a:rPr lang="en-US" sz="1800" b="1" dirty="0"/>
              <a:t>21, Security</a:t>
            </a:r>
          </a:p>
          <a:p>
            <a:r>
              <a:rPr lang="en-US" sz="1800" dirty="0"/>
              <a:t>Encrypt / Decrypt.</a:t>
            </a:r>
          </a:p>
          <a:p>
            <a:r>
              <a:rPr lang="en-US" sz="1800" dirty="0" err="1"/>
              <a:t>Proguard</a:t>
            </a:r>
            <a:r>
              <a:rPr lang="en-US" sz="1800" dirty="0"/>
              <a:t>.</a:t>
            </a:r>
          </a:p>
          <a:p>
            <a:r>
              <a:rPr lang="en-US" sz="1800" dirty="0"/>
              <a:t>R8.</a:t>
            </a:r>
          </a:p>
          <a:p>
            <a:r>
              <a:rPr lang="en-US" sz="1800" b="1" dirty="0"/>
              <a:t>22, App Release</a:t>
            </a:r>
          </a:p>
          <a:p>
            <a:r>
              <a:rPr lang="en-US" sz="1800" dirty="0"/>
              <a:t>.</a:t>
            </a:r>
            <a:r>
              <a:rPr lang="en-US" sz="1800" dirty="0" err="1"/>
              <a:t>keystore</a:t>
            </a:r>
            <a:r>
              <a:rPr lang="en-US" sz="1800" dirty="0"/>
              <a:t> file.</a:t>
            </a:r>
          </a:p>
          <a:p>
            <a:r>
              <a:rPr lang="en-US" sz="1800" dirty="0"/>
              <a:t>App Bundle.</a:t>
            </a:r>
          </a:p>
          <a:p>
            <a:r>
              <a:rPr lang="en-US" sz="1800" dirty="0" err="1"/>
              <a:t>Playstore</a:t>
            </a:r>
            <a:r>
              <a:rPr lang="en-US" sz="1800" dirty="0"/>
              <a:t>.</a:t>
            </a:r>
          </a:p>
        </p:txBody>
      </p:sp>
    </p:spTree>
    <p:extLst>
      <p:ext uri="{BB962C8B-B14F-4D97-AF65-F5344CB8AC3E}">
        <p14:creationId xmlns:p14="http://schemas.microsoft.com/office/powerpoint/2010/main" val="130838704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g8e6a01cd38_2_105"/>
          <p:cNvSpPr txBox="1">
            <a:spLocks noGrp="1"/>
          </p:cNvSpPr>
          <p:nvPr>
            <p:ph type="title"/>
          </p:nvPr>
        </p:nvSpPr>
        <p:spPr>
          <a:xfrm>
            <a:off x="670034" y="319088"/>
            <a:ext cx="9908628" cy="563562"/>
          </a:xfrm>
          <a:prstGeom prst="rect">
            <a:avLst/>
          </a:prstGeom>
          <a:noFill/>
          <a:ln>
            <a:noFill/>
          </a:ln>
        </p:spPr>
        <p:txBody>
          <a:bodyPr spcFirstLastPara="1" wrap="square" lIns="91425" tIns="45700" rIns="91425" bIns="45700" anchor="ctr" anchorCtr="0">
            <a:noAutofit/>
          </a:bodyPr>
          <a:lstStyle/>
          <a:p>
            <a:r>
              <a:rPr lang="en-US" sz="2800" dirty="0"/>
              <a:t>QUESTIONS?</a:t>
            </a:r>
            <a:endParaRPr sz="2800" dirty="0"/>
          </a:p>
        </p:txBody>
      </p:sp>
      <p:sp>
        <p:nvSpPr>
          <p:cNvPr id="206" name="Google Shape;206;g8e6a01cd38_2_105"/>
          <p:cNvSpPr txBox="1">
            <a:spLocks noGrp="1"/>
          </p:cNvSpPr>
          <p:nvPr>
            <p:ph type="sldNum" idx="12"/>
          </p:nvPr>
        </p:nvSpPr>
        <p:spPr>
          <a:xfrm>
            <a:off x="5181600" y="6386514"/>
            <a:ext cx="2133600" cy="211137"/>
          </a:xfrm>
          <a:prstGeom prst="rect">
            <a:avLst/>
          </a:prstGeom>
          <a:noFill/>
          <a:ln>
            <a:noFill/>
          </a:ln>
        </p:spPr>
        <p:txBody>
          <a:bodyPr spcFirstLastPara="1" wrap="square" lIns="91425" tIns="45700" rIns="91425" bIns="45700" anchor="t" anchorCtr="0">
            <a:noAutofit/>
          </a:bodyPr>
          <a:lstStyle/>
          <a:p>
            <a:pPr>
              <a:buClr>
                <a:schemeClr val="dk1"/>
              </a:buClr>
              <a:buSzPts val="1000"/>
            </a:pPr>
            <a:fld id="{00000000-1234-1234-1234-123412341234}" type="slidenum">
              <a:rPr lang="en-US"/>
              <a:pPr>
                <a:buClr>
                  <a:schemeClr val="dk1"/>
                </a:buClr>
                <a:buSzPts val="1000"/>
              </a:pPr>
              <a:t>58</a:t>
            </a:fld>
            <a:endParaRPr/>
          </a:p>
        </p:txBody>
      </p:sp>
      <p:pic>
        <p:nvPicPr>
          <p:cNvPr id="6" name="Picture 5">
            <a:extLst>
              <a:ext uri="{FF2B5EF4-FFF2-40B4-BE49-F238E27FC236}">
                <a16:creationId xmlns:a16="http://schemas.microsoft.com/office/drawing/2014/main" id="{C43CEB69-8A00-4B0B-A4C7-6E30D37B19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16118" y="1359143"/>
            <a:ext cx="5752141" cy="5027371"/>
          </a:xfrm>
          <a:prstGeom prst="rect">
            <a:avLst/>
          </a:prstGeom>
        </p:spPr>
      </p:pic>
      <p:pic>
        <p:nvPicPr>
          <p:cNvPr id="7" name="Picture 6">
            <a:extLst>
              <a:ext uri="{FF2B5EF4-FFF2-40B4-BE49-F238E27FC236}">
                <a16:creationId xmlns:a16="http://schemas.microsoft.com/office/drawing/2014/main" id="{204EF8B5-80BA-46FF-BA08-6C45B84E762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97518" y="1385555"/>
            <a:ext cx="5239481" cy="2381582"/>
          </a:xfrm>
          <a:prstGeom prst="rect">
            <a:avLst/>
          </a:prstGeom>
        </p:spPr>
      </p:pic>
    </p:spTree>
    <p:extLst>
      <p:ext uri="{BB962C8B-B14F-4D97-AF65-F5344CB8AC3E}">
        <p14:creationId xmlns:p14="http://schemas.microsoft.com/office/powerpoint/2010/main" val="2137430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8351" y="360755"/>
            <a:ext cx="9550400" cy="430887"/>
          </a:xfrm>
          <a:prstGeom prst="rect">
            <a:avLst/>
          </a:prstGeom>
        </p:spPr>
        <p:txBody>
          <a:bodyPr spcFirstLastPara="1" vert="horz" wrap="square" lIns="0" tIns="0" rIns="0" bIns="0" rtlCol="0" anchor="ctr" anchorCtr="0">
            <a:spAutoFit/>
          </a:bodyPr>
          <a:lstStyle/>
          <a:p>
            <a:pPr marL="12700"/>
            <a:r>
              <a:rPr spc="-5" dirty="0"/>
              <a:t>1.1 Android</a:t>
            </a:r>
            <a:r>
              <a:rPr lang="en-US" spc="-5" dirty="0"/>
              <a:t> OS</a:t>
            </a:r>
            <a:endParaRPr spc="-5" dirty="0"/>
          </a:p>
        </p:txBody>
      </p:sp>
      <p:sp>
        <p:nvSpPr>
          <p:cNvPr id="5" name="object 5"/>
          <p:cNvSpPr txBox="1">
            <a:spLocks noGrp="1"/>
          </p:cNvSpPr>
          <p:nvPr>
            <p:ph type="sldNum" sz="quarter" idx="7"/>
          </p:nvPr>
        </p:nvSpPr>
        <p:spPr>
          <a:xfrm>
            <a:off x="6400800" y="6386514"/>
            <a:ext cx="2844800" cy="166712"/>
          </a:xfrm>
          <a:prstGeom prst="rect">
            <a:avLst/>
          </a:prstGeom>
        </p:spPr>
        <p:txBody>
          <a:bodyPr spcFirstLastPara="1" vert="horz" wrap="square" lIns="0" tIns="0" rIns="0" bIns="0" rtlCol="0" anchor="t" anchorCtr="0">
            <a:spAutoFit/>
          </a:bodyPr>
          <a:lstStyle/>
          <a:p>
            <a:pPr marL="25400">
              <a:lnSpc>
                <a:spcPts val="1310"/>
              </a:lnSpc>
            </a:pPr>
            <a:fld id="{81D60167-4931-47E6-BA6A-407CBD079E47}" type="slidenum">
              <a:rPr spc="-5" dirty="0"/>
              <a:pPr marL="25400">
                <a:lnSpc>
                  <a:spcPts val="1310"/>
                </a:lnSpc>
              </a:pPr>
              <a:t>6</a:t>
            </a:fld>
            <a:endParaRPr spc="-5" dirty="0"/>
          </a:p>
        </p:txBody>
      </p:sp>
      <p:sp>
        <p:nvSpPr>
          <p:cNvPr id="3" name="object 3"/>
          <p:cNvSpPr txBox="1"/>
          <p:nvPr/>
        </p:nvSpPr>
        <p:spPr>
          <a:xfrm>
            <a:off x="2073587" y="1271016"/>
            <a:ext cx="6574790" cy="5048885"/>
          </a:xfrm>
          <a:prstGeom prst="rect">
            <a:avLst/>
          </a:prstGeom>
        </p:spPr>
        <p:txBody>
          <a:bodyPr vert="horz" wrap="square" lIns="0" tIns="0" rIns="0" bIns="0" rtlCol="0">
            <a:spAutoFit/>
          </a:bodyPr>
          <a:lstStyle/>
          <a:p>
            <a:pPr marL="355600" indent="-342900">
              <a:buClr>
                <a:srgbClr val="330066"/>
              </a:buClr>
              <a:buSzPct val="88888"/>
              <a:buFont typeface="Wingdings"/>
              <a:buChar char=""/>
              <a:tabLst>
                <a:tab pos="356235" algn="l"/>
              </a:tabLst>
            </a:pPr>
            <a:r>
              <a:rPr lang="en-US" sz="1800" b="1" spc="-5" dirty="0">
                <a:solidFill>
                  <a:srgbClr val="333399"/>
                </a:solidFill>
              </a:rPr>
              <a:t>Android versions</a:t>
            </a:r>
            <a:endParaRPr sz="1800" dirty="0"/>
          </a:p>
          <a:p>
            <a:pPr marL="704215" lvl="1" indent="-234315">
              <a:spcBef>
                <a:spcPts val="1080"/>
              </a:spcBef>
              <a:buFont typeface="Times New Roman"/>
              <a:buChar char="●"/>
              <a:tabLst>
                <a:tab pos="704850" algn="l"/>
              </a:tabLst>
            </a:pPr>
            <a:r>
              <a:rPr lang="en-US" sz="1800" spc="-5" dirty="0">
                <a:solidFill>
                  <a:srgbClr val="333399"/>
                </a:solidFill>
              </a:rPr>
              <a:t>Version </a:t>
            </a:r>
            <a:r>
              <a:rPr sz="1800" spc="-5" dirty="0">
                <a:solidFill>
                  <a:srgbClr val="333399"/>
                </a:solidFill>
              </a:rPr>
              <a:t>1.x:</a:t>
            </a:r>
            <a:endParaRPr sz="1800" dirty="0"/>
          </a:p>
          <a:p>
            <a:pPr marL="1000125" lvl="2" indent="-181610">
              <a:spcBef>
                <a:spcPts val="900"/>
              </a:spcBef>
              <a:buClr>
                <a:srgbClr val="669999"/>
              </a:buClr>
              <a:buFont typeface="Wingdings"/>
              <a:buChar char=""/>
              <a:tabLst>
                <a:tab pos="1000760" algn="l"/>
              </a:tabLst>
            </a:pPr>
            <a:r>
              <a:rPr dirty="0">
                <a:solidFill>
                  <a:srgbClr val="3366FF"/>
                </a:solidFill>
              </a:rPr>
              <a:t>Android 1.0 (API</a:t>
            </a:r>
            <a:r>
              <a:rPr spc="-140" dirty="0">
                <a:solidFill>
                  <a:srgbClr val="3366FF"/>
                </a:solidFill>
              </a:rPr>
              <a:t> </a:t>
            </a:r>
            <a:r>
              <a:rPr dirty="0">
                <a:solidFill>
                  <a:srgbClr val="3366FF"/>
                </a:solidFill>
              </a:rPr>
              <a:t>1)</a:t>
            </a:r>
            <a:endParaRPr dirty="0"/>
          </a:p>
          <a:p>
            <a:pPr marL="1000125" lvl="2" indent="-181610">
              <a:spcBef>
                <a:spcPts val="840"/>
              </a:spcBef>
              <a:buClr>
                <a:srgbClr val="669999"/>
              </a:buClr>
              <a:buFont typeface="Wingdings"/>
              <a:buChar char=""/>
              <a:tabLst>
                <a:tab pos="1000760" algn="l"/>
              </a:tabLst>
            </a:pPr>
            <a:r>
              <a:rPr dirty="0">
                <a:solidFill>
                  <a:srgbClr val="3366FF"/>
                </a:solidFill>
              </a:rPr>
              <a:t>Android 1.1 (API</a:t>
            </a:r>
            <a:r>
              <a:rPr spc="-140" dirty="0">
                <a:solidFill>
                  <a:srgbClr val="3366FF"/>
                </a:solidFill>
              </a:rPr>
              <a:t> </a:t>
            </a:r>
            <a:r>
              <a:rPr dirty="0">
                <a:solidFill>
                  <a:srgbClr val="3366FF"/>
                </a:solidFill>
              </a:rPr>
              <a:t>2)</a:t>
            </a:r>
            <a:endParaRPr dirty="0"/>
          </a:p>
          <a:p>
            <a:pPr marL="1000125" lvl="2" indent="-181610">
              <a:spcBef>
                <a:spcPts val="840"/>
              </a:spcBef>
              <a:buClr>
                <a:srgbClr val="669999"/>
              </a:buClr>
              <a:buFont typeface="Wingdings"/>
              <a:buChar char=""/>
              <a:tabLst>
                <a:tab pos="1000760" algn="l"/>
              </a:tabLst>
            </a:pPr>
            <a:r>
              <a:rPr dirty="0">
                <a:solidFill>
                  <a:srgbClr val="3366FF"/>
                </a:solidFill>
              </a:rPr>
              <a:t>Android 1.5 Cupcake (API</a:t>
            </a:r>
            <a:r>
              <a:rPr spc="-155" dirty="0">
                <a:solidFill>
                  <a:srgbClr val="3366FF"/>
                </a:solidFill>
              </a:rPr>
              <a:t> </a:t>
            </a:r>
            <a:r>
              <a:rPr dirty="0">
                <a:solidFill>
                  <a:srgbClr val="3366FF"/>
                </a:solidFill>
              </a:rPr>
              <a:t>3)</a:t>
            </a:r>
            <a:endParaRPr dirty="0"/>
          </a:p>
          <a:p>
            <a:pPr marL="1000125" lvl="2" indent="-181610">
              <a:spcBef>
                <a:spcPts val="840"/>
              </a:spcBef>
              <a:buClr>
                <a:srgbClr val="669999"/>
              </a:buClr>
              <a:buFont typeface="Wingdings"/>
              <a:buChar char=""/>
              <a:tabLst>
                <a:tab pos="1000760" algn="l"/>
              </a:tabLst>
            </a:pPr>
            <a:r>
              <a:rPr dirty="0">
                <a:solidFill>
                  <a:srgbClr val="3366FF"/>
                </a:solidFill>
              </a:rPr>
              <a:t>Android 1.6 Donut (API</a:t>
            </a:r>
            <a:r>
              <a:rPr spc="-150" dirty="0">
                <a:solidFill>
                  <a:srgbClr val="3366FF"/>
                </a:solidFill>
              </a:rPr>
              <a:t> </a:t>
            </a:r>
            <a:r>
              <a:rPr dirty="0">
                <a:solidFill>
                  <a:srgbClr val="3366FF"/>
                </a:solidFill>
              </a:rPr>
              <a:t>4)</a:t>
            </a:r>
            <a:endParaRPr dirty="0"/>
          </a:p>
          <a:p>
            <a:pPr marL="704215" lvl="1" indent="-234315">
              <a:spcBef>
                <a:spcPts val="1015"/>
              </a:spcBef>
              <a:buFont typeface="Times New Roman"/>
              <a:buChar char="●"/>
              <a:tabLst>
                <a:tab pos="704850" algn="l"/>
              </a:tabLst>
            </a:pPr>
            <a:r>
              <a:rPr lang="en-US" spc="-5" dirty="0">
                <a:solidFill>
                  <a:srgbClr val="333399"/>
                </a:solidFill>
              </a:rPr>
              <a:t>Version </a:t>
            </a:r>
            <a:r>
              <a:rPr sz="1800" spc="-5" dirty="0">
                <a:solidFill>
                  <a:srgbClr val="333399"/>
                </a:solidFill>
              </a:rPr>
              <a:t>2.x:</a:t>
            </a:r>
            <a:endParaRPr sz="1800" dirty="0"/>
          </a:p>
          <a:p>
            <a:pPr marL="1000125" lvl="2" indent="-181610">
              <a:spcBef>
                <a:spcPts val="900"/>
              </a:spcBef>
              <a:buClr>
                <a:srgbClr val="669999"/>
              </a:buClr>
              <a:buFont typeface="Wingdings"/>
              <a:buChar char=""/>
              <a:tabLst>
                <a:tab pos="1000760" algn="l"/>
              </a:tabLst>
            </a:pPr>
            <a:r>
              <a:rPr dirty="0">
                <a:solidFill>
                  <a:srgbClr val="3366FF"/>
                </a:solidFill>
              </a:rPr>
              <a:t>Android 2.0 Eclair (API 5) – Android 2.0.1 (API 6) – Android 2.1 (API</a:t>
            </a:r>
            <a:r>
              <a:rPr spc="-235" dirty="0">
                <a:solidFill>
                  <a:srgbClr val="3366FF"/>
                </a:solidFill>
              </a:rPr>
              <a:t> </a:t>
            </a:r>
            <a:r>
              <a:rPr dirty="0">
                <a:solidFill>
                  <a:srgbClr val="3366FF"/>
                </a:solidFill>
              </a:rPr>
              <a:t>7)</a:t>
            </a:r>
            <a:endParaRPr dirty="0"/>
          </a:p>
          <a:p>
            <a:pPr marL="1000125" lvl="2" indent="-181610">
              <a:spcBef>
                <a:spcPts val="840"/>
              </a:spcBef>
              <a:buClr>
                <a:srgbClr val="669999"/>
              </a:buClr>
              <a:buFont typeface="Wingdings"/>
              <a:buChar char=""/>
              <a:tabLst>
                <a:tab pos="1000760" algn="l"/>
              </a:tabLst>
            </a:pPr>
            <a:r>
              <a:rPr dirty="0">
                <a:solidFill>
                  <a:srgbClr val="3366FF"/>
                </a:solidFill>
              </a:rPr>
              <a:t>Android 2.2 – 2.2.3 </a:t>
            </a:r>
            <a:r>
              <a:rPr spc="-5" dirty="0">
                <a:solidFill>
                  <a:srgbClr val="3366FF"/>
                </a:solidFill>
              </a:rPr>
              <a:t>Froyo </a:t>
            </a:r>
            <a:r>
              <a:rPr dirty="0">
                <a:solidFill>
                  <a:srgbClr val="3366FF"/>
                </a:solidFill>
              </a:rPr>
              <a:t>(API</a:t>
            </a:r>
            <a:r>
              <a:rPr spc="-145" dirty="0">
                <a:solidFill>
                  <a:srgbClr val="3366FF"/>
                </a:solidFill>
              </a:rPr>
              <a:t> </a:t>
            </a:r>
            <a:r>
              <a:rPr dirty="0">
                <a:solidFill>
                  <a:srgbClr val="3366FF"/>
                </a:solidFill>
              </a:rPr>
              <a:t>8)</a:t>
            </a:r>
            <a:endParaRPr dirty="0"/>
          </a:p>
          <a:p>
            <a:pPr marL="1000125" lvl="2" indent="-181610">
              <a:spcBef>
                <a:spcPts val="840"/>
              </a:spcBef>
              <a:buClr>
                <a:srgbClr val="669999"/>
              </a:buClr>
              <a:buFont typeface="Wingdings"/>
              <a:buChar char=""/>
              <a:tabLst>
                <a:tab pos="1000760" algn="l"/>
              </a:tabLst>
            </a:pPr>
            <a:r>
              <a:rPr dirty="0">
                <a:solidFill>
                  <a:srgbClr val="3366FF"/>
                </a:solidFill>
              </a:rPr>
              <a:t>Android 2.3 – 2.3.2 Gingerbread (API</a:t>
            </a:r>
            <a:r>
              <a:rPr spc="-195" dirty="0">
                <a:solidFill>
                  <a:srgbClr val="3366FF"/>
                </a:solidFill>
              </a:rPr>
              <a:t> </a:t>
            </a:r>
            <a:r>
              <a:rPr dirty="0">
                <a:solidFill>
                  <a:srgbClr val="3366FF"/>
                </a:solidFill>
              </a:rPr>
              <a:t>9)</a:t>
            </a:r>
            <a:endParaRPr dirty="0"/>
          </a:p>
          <a:p>
            <a:pPr marL="1000125" lvl="2" indent="-181610">
              <a:spcBef>
                <a:spcPts val="840"/>
              </a:spcBef>
              <a:buClr>
                <a:srgbClr val="669999"/>
              </a:buClr>
              <a:buFont typeface="Wingdings"/>
              <a:buChar char=""/>
              <a:tabLst>
                <a:tab pos="1000760" algn="l"/>
              </a:tabLst>
            </a:pPr>
            <a:r>
              <a:rPr dirty="0">
                <a:solidFill>
                  <a:srgbClr val="3366FF"/>
                </a:solidFill>
              </a:rPr>
              <a:t>Android 2.3.3 – 2.3.7 Gingerbread (API</a:t>
            </a:r>
            <a:r>
              <a:rPr spc="-195" dirty="0">
                <a:solidFill>
                  <a:srgbClr val="3366FF"/>
                </a:solidFill>
              </a:rPr>
              <a:t> </a:t>
            </a:r>
            <a:r>
              <a:rPr dirty="0">
                <a:solidFill>
                  <a:srgbClr val="3366FF"/>
                </a:solidFill>
              </a:rPr>
              <a:t>10)</a:t>
            </a:r>
            <a:endParaRPr dirty="0"/>
          </a:p>
          <a:p>
            <a:pPr marL="704215" lvl="1" indent="-234315">
              <a:spcBef>
                <a:spcPts val="1015"/>
              </a:spcBef>
              <a:buFont typeface="Times New Roman"/>
              <a:buChar char="●"/>
              <a:tabLst>
                <a:tab pos="704850" algn="l"/>
              </a:tabLst>
            </a:pPr>
            <a:r>
              <a:rPr lang="en-US" spc="-5" dirty="0">
                <a:solidFill>
                  <a:srgbClr val="333399"/>
                </a:solidFill>
              </a:rPr>
              <a:t>Version </a:t>
            </a:r>
            <a:r>
              <a:rPr sz="1800" spc="-5" dirty="0">
                <a:solidFill>
                  <a:srgbClr val="333399"/>
                </a:solidFill>
              </a:rPr>
              <a:t>3.x:</a:t>
            </a:r>
            <a:endParaRPr sz="1800" dirty="0"/>
          </a:p>
          <a:p>
            <a:pPr marL="1000125" lvl="2" indent="-181610">
              <a:spcBef>
                <a:spcPts val="900"/>
              </a:spcBef>
              <a:buClr>
                <a:srgbClr val="669999"/>
              </a:buClr>
              <a:buFont typeface="Wingdings"/>
              <a:buChar char=""/>
              <a:tabLst>
                <a:tab pos="1000760" algn="l"/>
              </a:tabLst>
            </a:pPr>
            <a:r>
              <a:rPr dirty="0">
                <a:solidFill>
                  <a:srgbClr val="3366FF"/>
                </a:solidFill>
              </a:rPr>
              <a:t>Android 3.0 </a:t>
            </a:r>
            <a:r>
              <a:rPr spc="-5" dirty="0">
                <a:solidFill>
                  <a:srgbClr val="3366FF"/>
                </a:solidFill>
              </a:rPr>
              <a:t>Honeycomb </a:t>
            </a:r>
            <a:r>
              <a:rPr dirty="0">
                <a:solidFill>
                  <a:srgbClr val="3366FF"/>
                </a:solidFill>
              </a:rPr>
              <a:t>(API</a:t>
            </a:r>
            <a:r>
              <a:rPr spc="-100" dirty="0">
                <a:solidFill>
                  <a:srgbClr val="3366FF"/>
                </a:solidFill>
              </a:rPr>
              <a:t> </a:t>
            </a:r>
            <a:r>
              <a:rPr dirty="0">
                <a:solidFill>
                  <a:srgbClr val="3366FF"/>
                </a:solidFill>
              </a:rPr>
              <a:t>11)</a:t>
            </a:r>
            <a:endParaRPr dirty="0"/>
          </a:p>
          <a:p>
            <a:pPr marL="1000125" lvl="2" indent="-181610">
              <a:spcBef>
                <a:spcPts val="840"/>
              </a:spcBef>
              <a:buClr>
                <a:srgbClr val="669999"/>
              </a:buClr>
              <a:buFont typeface="Wingdings"/>
              <a:buChar char=""/>
              <a:tabLst>
                <a:tab pos="1000760" algn="l"/>
              </a:tabLst>
            </a:pPr>
            <a:r>
              <a:rPr dirty="0">
                <a:solidFill>
                  <a:srgbClr val="3366FF"/>
                </a:solidFill>
              </a:rPr>
              <a:t>Android 3.1 </a:t>
            </a:r>
            <a:r>
              <a:rPr spc="-5" dirty="0">
                <a:solidFill>
                  <a:srgbClr val="3366FF"/>
                </a:solidFill>
              </a:rPr>
              <a:t>Honeycomb </a:t>
            </a:r>
            <a:r>
              <a:rPr dirty="0">
                <a:solidFill>
                  <a:srgbClr val="3366FF"/>
                </a:solidFill>
              </a:rPr>
              <a:t>(API</a:t>
            </a:r>
            <a:r>
              <a:rPr spc="-100" dirty="0">
                <a:solidFill>
                  <a:srgbClr val="3366FF"/>
                </a:solidFill>
              </a:rPr>
              <a:t> </a:t>
            </a:r>
            <a:r>
              <a:rPr dirty="0">
                <a:solidFill>
                  <a:srgbClr val="3366FF"/>
                </a:solidFill>
              </a:rPr>
              <a:t>12)</a:t>
            </a:r>
            <a:endParaRPr dirty="0"/>
          </a:p>
          <a:p>
            <a:pPr marL="1000125" lvl="2" indent="-181610">
              <a:spcBef>
                <a:spcPts val="840"/>
              </a:spcBef>
              <a:buClr>
                <a:srgbClr val="669999"/>
              </a:buClr>
              <a:buFont typeface="Wingdings"/>
              <a:buChar char=""/>
              <a:tabLst>
                <a:tab pos="1000760" algn="l"/>
              </a:tabLst>
            </a:pPr>
            <a:r>
              <a:rPr dirty="0">
                <a:solidFill>
                  <a:srgbClr val="3366FF"/>
                </a:solidFill>
              </a:rPr>
              <a:t>Android 3.2 </a:t>
            </a:r>
            <a:r>
              <a:rPr spc="-5" dirty="0">
                <a:solidFill>
                  <a:srgbClr val="3366FF"/>
                </a:solidFill>
              </a:rPr>
              <a:t>Honeycomb </a:t>
            </a:r>
            <a:r>
              <a:rPr dirty="0">
                <a:solidFill>
                  <a:srgbClr val="3366FF"/>
                </a:solidFill>
              </a:rPr>
              <a:t>(API</a:t>
            </a:r>
            <a:r>
              <a:rPr spc="-100" dirty="0">
                <a:solidFill>
                  <a:srgbClr val="3366FF"/>
                </a:solidFill>
              </a:rPr>
              <a:t> </a:t>
            </a:r>
            <a:r>
              <a:rPr dirty="0">
                <a:solidFill>
                  <a:srgbClr val="3366FF"/>
                </a:solidFill>
              </a:rPr>
              <a:t>13)</a:t>
            </a:r>
            <a:endParaRPr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58513" y="360183"/>
            <a:ext cx="9550400" cy="430887"/>
          </a:xfrm>
          <a:prstGeom prst="rect">
            <a:avLst/>
          </a:prstGeom>
        </p:spPr>
        <p:txBody>
          <a:bodyPr spcFirstLastPara="1" vert="horz" wrap="square" lIns="0" tIns="0" rIns="0" bIns="0" rtlCol="0" anchor="ctr" anchorCtr="0">
            <a:spAutoFit/>
          </a:bodyPr>
          <a:lstStyle/>
          <a:p>
            <a:pPr marL="12700"/>
            <a:r>
              <a:rPr spc="-5" dirty="0"/>
              <a:t>1.1 Android</a:t>
            </a:r>
            <a:r>
              <a:rPr lang="en-US" spc="-5" dirty="0"/>
              <a:t> OS</a:t>
            </a:r>
            <a:endParaRPr spc="-5" dirty="0"/>
          </a:p>
        </p:txBody>
      </p:sp>
      <p:sp>
        <p:nvSpPr>
          <p:cNvPr id="3" name="object 3"/>
          <p:cNvSpPr txBox="1">
            <a:spLocks noGrp="1"/>
          </p:cNvSpPr>
          <p:nvPr>
            <p:ph type="body" idx="1"/>
          </p:nvPr>
        </p:nvSpPr>
        <p:spPr>
          <a:xfrm>
            <a:off x="2073588" y="981640"/>
            <a:ext cx="8044825" cy="5439951"/>
          </a:xfrm>
          <a:prstGeom prst="rect">
            <a:avLst/>
          </a:prstGeom>
        </p:spPr>
        <p:txBody>
          <a:bodyPr spcFirstLastPara="1" vert="horz" wrap="square" lIns="0" tIns="0" rIns="0" bIns="0" rtlCol="0" anchor="t" anchorCtr="0">
            <a:spAutoFit/>
          </a:bodyPr>
          <a:lstStyle/>
          <a:p>
            <a:pPr marL="355600" indent="-342900">
              <a:buClr>
                <a:srgbClr val="330066"/>
              </a:buClr>
              <a:buSzPct val="88888"/>
              <a:buFont typeface="Wingdings"/>
              <a:buChar char=""/>
              <a:tabLst>
                <a:tab pos="356235" algn="l"/>
              </a:tabLst>
            </a:pPr>
            <a:r>
              <a:rPr lang="en-US" spc="-5" dirty="0"/>
              <a:t>Android versions</a:t>
            </a:r>
            <a:endParaRPr dirty="0"/>
          </a:p>
          <a:p>
            <a:pPr marL="704215" lvl="1" indent="-234315">
              <a:spcBef>
                <a:spcPts val="1080"/>
              </a:spcBef>
              <a:buFont typeface="Times New Roman"/>
              <a:buChar char="●"/>
              <a:tabLst>
                <a:tab pos="704850" algn="l"/>
              </a:tabLst>
            </a:pPr>
            <a:r>
              <a:rPr lang="en-US" spc="-5" dirty="0">
                <a:solidFill>
                  <a:srgbClr val="333399"/>
                </a:solidFill>
              </a:rPr>
              <a:t>Version </a:t>
            </a:r>
            <a:r>
              <a:rPr sz="1800" spc="-5" dirty="0">
                <a:solidFill>
                  <a:srgbClr val="333399"/>
                </a:solidFill>
              </a:rPr>
              <a:t>4.x:</a:t>
            </a:r>
            <a:endParaRPr sz="1800" dirty="0"/>
          </a:p>
          <a:p>
            <a:pPr marL="1000125" lvl="2" indent="-181610">
              <a:spcBef>
                <a:spcPts val="990"/>
              </a:spcBef>
              <a:buClr>
                <a:srgbClr val="669999"/>
              </a:buClr>
              <a:buFont typeface="Wingdings"/>
              <a:buChar char=""/>
              <a:tabLst>
                <a:tab pos="1000760" algn="l"/>
              </a:tabLst>
            </a:pPr>
            <a:r>
              <a:rPr sz="1600" spc="-5" dirty="0">
                <a:solidFill>
                  <a:srgbClr val="3366FF"/>
                </a:solidFill>
              </a:rPr>
              <a:t>Android 4.0 – 4.0.2 Ice Cream Sandwich  (API</a:t>
            </a:r>
            <a:r>
              <a:rPr sz="1600" spc="125" dirty="0">
                <a:solidFill>
                  <a:srgbClr val="3366FF"/>
                </a:solidFill>
              </a:rPr>
              <a:t> </a:t>
            </a:r>
            <a:r>
              <a:rPr sz="1600" spc="-5" dirty="0">
                <a:solidFill>
                  <a:srgbClr val="3366FF"/>
                </a:solidFill>
              </a:rPr>
              <a:t>14)</a:t>
            </a:r>
            <a:endParaRPr sz="1600" dirty="0"/>
          </a:p>
          <a:p>
            <a:pPr marL="1000125" lvl="2" indent="-181610">
              <a:spcBef>
                <a:spcPts val="960"/>
              </a:spcBef>
              <a:buClr>
                <a:srgbClr val="669999"/>
              </a:buClr>
              <a:buFont typeface="Wingdings"/>
              <a:buChar char=""/>
              <a:tabLst>
                <a:tab pos="1000760" algn="l"/>
              </a:tabLst>
            </a:pPr>
            <a:r>
              <a:rPr sz="1600" spc="-5" dirty="0">
                <a:solidFill>
                  <a:srgbClr val="3366FF"/>
                </a:solidFill>
              </a:rPr>
              <a:t>Android 4.0.3 – 4.0.4 Ice Cream Sandwich (API</a:t>
            </a:r>
            <a:r>
              <a:rPr sz="1600" spc="125" dirty="0">
                <a:solidFill>
                  <a:srgbClr val="3366FF"/>
                </a:solidFill>
              </a:rPr>
              <a:t> </a:t>
            </a:r>
            <a:r>
              <a:rPr sz="1600" spc="-5" dirty="0">
                <a:solidFill>
                  <a:srgbClr val="3366FF"/>
                </a:solidFill>
              </a:rPr>
              <a:t>15)</a:t>
            </a:r>
            <a:endParaRPr sz="1600" dirty="0"/>
          </a:p>
          <a:p>
            <a:pPr marL="1000125" lvl="2" indent="-181610">
              <a:spcBef>
                <a:spcPts val="960"/>
              </a:spcBef>
              <a:buClr>
                <a:srgbClr val="669999"/>
              </a:buClr>
              <a:buFont typeface="Wingdings"/>
              <a:buChar char=""/>
              <a:tabLst>
                <a:tab pos="1000760" algn="l"/>
              </a:tabLst>
            </a:pPr>
            <a:r>
              <a:rPr sz="1600" spc="-5" dirty="0">
                <a:solidFill>
                  <a:srgbClr val="3366FF"/>
                </a:solidFill>
              </a:rPr>
              <a:t>Android 4.1 </a:t>
            </a:r>
            <a:r>
              <a:rPr sz="1600" dirty="0">
                <a:solidFill>
                  <a:srgbClr val="3366FF"/>
                </a:solidFill>
              </a:rPr>
              <a:t>Jelly </a:t>
            </a:r>
            <a:r>
              <a:rPr sz="1600" spc="-5" dirty="0">
                <a:solidFill>
                  <a:srgbClr val="3366FF"/>
                </a:solidFill>
              </a:rPr>
              <a:t>Bean (API</a:t>
            </a:r>
            <a:r>
              <a:rPr sz="1600" spc="-10" dirty="0">
                <a:solidFill>
                  <a:srgbClr val="3366FF"/>
                </a:solidFill>
              </a:rPr>
              <a:t> </a:t>
            </a:r>
            <a:r>
              <a:rPr sz="1600" spc="-5" dirty="0">
                <a:solidFill>
                  <a:srgbClr val="3366FF"/>
                </a:solidFill>
              </a:rPr>
              <a:t>16)</a:t>
            </a:r>
            <a:endParaRPr sz="1600" dirty="0"/>
          </a:p>
          <a:p>
            <a:pPr marL="1000125" lvl="2" indent="-181610">
              <a:spcBef>
                <a:spcPts val="960"/>
              </a:spcBef>
              <a:buClr>
                <a:srgbClr val="669999"/>
              </a:buClr>
              <a:buFont typeface="Wingdings"/>
              <a:buChar char=""/>
              <a:tabLst>
                <a:tab pos="1000760" algn="l"/>
              </a:tabLst>
            </a:pPr>
            <a:r>
              <a:rPr sz="1600" spc="-5" dirty="0">
                <a:solidFill>
                  <a:srgbClr val="3366FF"/>
                </a:solidFill>
              </a:rPr>
              <a:t>Android 4.2 </a:t>
            </a:r>
            <a:r>
              <a:rPr sz="1600" dirty="0">
                <a:solidFill>
                  <a:srgbClr val="3366FF"/>
                </a:solidFill>
              </a:rPr>
              <a:t>Jelly </a:t>
            </a:r>
            <a:r>
              <a:rPr sz="1600" spc="-5" dirty="0">
                <a:solidFill>
                  <a:srgbClr val="3366FF"/>
                </a:solidFill>
              </a:rPr>
              <a:t>Bean (API</a:t>
            </a:r>
            <a:r>
              <a:rPr sz="1600" spc="-10" dirty="0">
                <a:solidFill>
                  <a:srgbClr val="3366FF"/>
                </a:solidFill>
              </a:rPr>
              <a:t> </a:t>
            </a:r>
            <a:r>
              <a:rPr sz="1600" spc="-5" dirty="0">
                <a:solidFill>
                  <a:srgbClr val="3366FF"/>
                </a:solidFill>
              </a:rPr>
              <a:t>17)</a:t>
            </a:r>
            <a:endParaRPr sz="1600" dirty="0"/>
          </a:p>
          <a:p>
            <a:pPr marL="1000125" lvl="2" indent="-181610">
              <a:spcBef>
                <a:spcPts val="960"/>
              </a:spcBef>
              <a:buClr>
                <a:srgbClr val="669999"/>
              </a:buClr>
              <a:buFont typeface="Wingdings"/>
              <a:buChar char=""/>
              <a:tabLst>
                <a:tab pos="1000760" algn="l"/>
              </a:tabLst>
            </a:pPr>
            <a:r>
              <a:rPr sz="1600" spc="-5" dirty="0">
                <a:solidFill>
                  <a:srgbClr val="3366FF"/>
                </a:solidFill>
              </a:rPr>
              <a:t>Android 4.3 </a:t>
            </a:r>
            <a:r>
              <a:rPr sz="1600" dirty="0">
                <a:solidFill>
                  <a:srgbClr val="3366FF"/>
                </a:solidFill>
              </a:rPr>
              <a:t>Jelly </a:t>
            </a:r>
            <a:r>
              <a:rPr sz="1600" spc="-5" dirty="0">
                <a:solidFill>
                  <a:srgbClr val="3366FF"/>
                </a:solidFill>
              </a:rPr>
              <a:t>Bean (API</a:t>
            </a:r>
            <a:r>
              <a:rPr sz="1600" spc="-10" dirty="0">
                <a:solidFill>
                  <a:srgbClr val="3366FF"/>
                </a:solidFill>
              </a:rPr>
              <a:t> </a:t>
            </a:r>
            <a:r>
              <a:rPr sz="1600" spc="-5" dirty="0">
                <a:solidFill>
                  <a:srgbClr val="3366FF"/>
                </a:solidFill>
              </a:rPr>
              <a:t>18)</a:t>
            </a:r>
            <a:endParaRPr sz="1600" dirty="0"/>
          </a:p>
          <a:p>
            <a:pPr marL="1000125" lvl="2" indent="-181610">
              <a:spcBef>
                <a:spcPts val="960"/>
              </a:spcBef>
              <a:buClr>
                <a:srgbClr val="669999"/>
              </a:buClr>
              <a:buFont typeface="Wingdings"/>
              <a:buChar char=""/>
              <a:tabLst>
                <a:tab pos="1000760" algn="l"/>
              </a:tabLst>
            </a:pPr>
            <a:r>
              <a:rPr sz="1600" spc="-5" dirty="0">
                <a:solidFill>
                  <a:srgbClr val="3366FF"/>
                </a:solidFill>
              </a:rPr>
              <a:t>Android 4.4 Kit Kat (API</a:t>
            </a:r>
            <a:r>
              <a:rPr sz="1600" spc="20" dirty="0">
                <a:solidFill>
                  <a:srgbClr val="3366FF"/>
                </a:solidFill>
              </a:rPr>
              <a:t> </a:t>
            </a:r>
            <a:r>
              <a:rPr sz="1600" spc="-5" dirty="0">
                <a:solidFill>
                  <a:srgbClr val="3366FF"/>
                </a:solidFill>
              </a:rPr>
              <a:t>19)</a:t>
            </a:r>
            <a:endParaRPr lang="en-US" sz="1600" dirty="0"/>
          </a:p>
          <a:p>
            <a:pPr marL="704215" lvl="1" indent="-234315">
              <a:spcBef>
                <a:spcPts val="1080"/>
              </a:spcBef>
              <a:buFont typeface="Times New Roman"/>
              <a:buChar char="●"/>
              <a:tabLst>
                <a:tab pos="704850" algn="l"/>
              </a:tabLst>
            </a:pPr>
            <a:r>
              <a:rPr lang="en-US" spc="-5" dirty="0">
                <a:solidFill>
                  <a:srgbClr val="333399"/>
                </a:solidFill>
              </a:rPr>
              <a:t>Version 5.x:</a:t>
            </a:r>
            <a:endParaRPr lang="en-US" dirty="0">
              <a:latin typeface="Arial"/>
              <a:cs typeface="Arial"/>
            </a:endParaRPr>
          </a:p>
          <a:p>
            <a:pPr marL="1000125" lvl="2" indent="-181610">
              <a:spcBef>
                <a:spcPts val="990"/>
              </a:spcBef>
              <a:buClr>
                <a:srgbClr val="669999"/>
              </a:buClr>
              <a:buFont typeface="Wingdings"/>
              <a:buChar char=""/>
              <a:tabLst>
                <a:tab pos="1000760" algn="l"/>
              </a:tabLst>
            </a:pPr>
            <a:r>
              <a:rPr lang="en-US" sz="1600" spc="-5" dirty="0">
                <a:solidFill>
                  <a:srgbClr val="3366FF"/>
                </a:solidFill>
              </a:rPr>
              <a:t>Android 5.0–5.0.2 Lollipop (API level 21)</a:t>
            </a:r>
          </a:p>
          <a:p>
            <a:pPr marL="1000125" lvl="2" indent="-181610">
              <a:spcBef>
                <a:spcPts val="960"/>
              </a:spcBef>
              <a:buClr>
                <a:srgbClr val="669999"/>
              </a:buClr>
              <a:buFont typeface="Wingdings"/>
              <a:buChar char=""/>
              <a:tabLst>
                <a:tab pos="1000760" algn="l"/>
              </a:tabLst>
            </a:pPr>
            <a:r>
              <a:rPr lang="en-US" sz="1600" spc="-5" dirty="0">
                <a:solidFill>
                  <a:srgbClr val="3366FF"/>
                </a:solidFill>
              </a:rPr>
              <a:t>Android 5.1–5.1.1 Lollipop (API level 22)</a:t>
            </a:r>
          </a:p>
          <a:p>
            <a:pPr marL="704215" lvl="1" indent="-234315">
              <a:spcBef>
                <a:spcPts val="1080"/>
              </a:spcBef>
              <a:buFont typeface="Times New Roman"/>
              <a:buChar char="●"/>
              <a:tabLst>
                <a:tab pos="704850" algn="l"/>
              </a:tabLst>
            </a:pPr>
            <a:r>
              <a:rPr lang="en-US" spc="-5" dirty="0">
                <a:solidFill>
                  <a:srgbClr val="333399"/>
                </a:solidFill>
              </a:rPr>
              <a:t>Version 6.x:</a:t>
            </a:r>
            <a:endParaRPr lang="en-US" dirty="0">
              <a:latin typeface="Arial"/>
              <a:cs typeface="Arial"/>
            </a:endParaRPr>
          </a:p>
          <a:p>
            <a:pPr marL="1000125" lvl="2" indent="-181610">
              <a:spcBef>
                <a:spcPts val="990"/>
              </a:spcBef>
              <a:buClr>
                <a:srgbClr val="669999"/>
              </a:buClr>
              <a:buFont typeface="Wingdings"/>
              <a:buChar char=""/>
              <a:tabLst>
                <a:tab pos="1000760" algn="l"/>
              </a:tabLst>
            </a:pPr>
            <a:r>
              <a:rPr lang="en-US" sz="1600" spc="-5" dirty="0">
                <a:solidFill>
                  <a:srgbClr val="3366FF"/>
                </a:solidFill>
              </a:rPr>
              <a:t>Android 6.0 Marshmallow (API level 23)</a:t>
            </a:r>
          </a:p>
        </p:txBody>
      </p:sp>
      <p:sp>
        <p:nvSpPr>
          <p:cNvPr id="5" name="object 5"/>
          <p:cNvSpPr txBox="1">
            <a:spLocks noGrp="1"/>
          </p:cNvSpPr>
          <p:nvPr>
            <p:ph type="sldNum" sz="quarter" idx="7"/>
          </p:nvPr>
        </p:nvSpPr>
        <p:spPr>
          <a:xfrm>
            <a:off x="6400800" y="6386514"/>
            <a:ext cx="2844800" cy="166712"/>
          </a:xfrm>
          <a:prstGeom prst="rect">
            <a:avLst/>
          </a:prstGeom>
        </p:spPr>
        <p:txBody>
          <a:bodyPr spcFirstLastPara="1" vert="horz" wrap="square" lIns="0" tIns="0" rIns="0" bIns="0" rtlCol="0" anchor="t" anchorCtr="0">
            <a:spAutoFit/>
          </a:bodyPr>
          <a:lstStyle/>
          <a:p>
            <a:pPr marL="25400">
              <a:lnSpc>
                <a:spcPts val="1310"/>
              </a:lnSpc>
            </a:pPr>
            <a:fld id="{81D60167-4931-47E6-BA6A-407CBD079E47}" type="slidenum">
              <a:rPr spc="-5" dirty="0"/>
              <a:pPr marL="25400">
                <a:lnSpc>
                  <a:spcPts val="1310"/>
                </a:lnSpc>
              </a:pPr>
              <a:t>7</a:t>
            </a:fld>
            <a:endParaRPr spc="-5"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17551" y="325210"/>
            <a:ext cx="9550400" cy="430887"/>
          </a:xfrm>
          <a:prstGeom prst="rect">
            <a:avLst/>
          </a:prstGeom>
        </p:spPr>
        <p:txBody>
          <a:bodyPr spcFirstLastPara="1" vert="horz" wrap="square" lIns="0" tIns="0" rIns="0" bIns="0" rtlCol="0" anchor="ctr" anchorCtr="0">
            <a:spAutoFit/>
          </a:bodyPr>
          <a:lstStyle/>
          <a:p>
            <a:pPr marL="12700"/>
            <a:r>
              <a:rPr spc="-5" dirty="0"/>
              <a:t>1.1 Android</a:t>
            </a:r>
            <a:r>
              <a:rPr lang="en-US" spc="-5" dirty="0"/>
              <a:t> OS</a:t>
            </a:r>
            <a:endParaRPr spc="-5" dirty="0"/>
          </a:p>
        </p:txBody>
      </p:sp>
      <p:sp>
        <p:nvSpPr>
          <p:cNvPr id="3" name="object 3"/>
          <p:cNvSpPr txBox="1">
            <a:spLocks noGrp="1"/>
          </p:cNvSpPr>
          <p:nvPr>
            <p:ph type="body" idx="1"/>
          </p:nvPr>
        </p:nvSpPr>
        <p:spPr>
          <a:xfrm>
            <a:off x="2073588" y="1143000"/>
            <a:ext cx="4327212" cy="5439951"/>
          </a:xfrm>
          <a:prstGeom prst="rect">
            <a:avLst/>
          </a:prstGeom>
        </p:spPr>
        <p:txBody>
          <a:bodyPr spcFirstLastPara="1" vert="horz" wrap="square" lIns="0" tIns="0" rIns="0" bIns="0" rtlCol="0" anchor="t" anchorCtr="0">
            <a:spAutoFit/>
          </a:bodyPr>
          <a:lstStyle/>
          <a:p>
            <a:pPr marL="355600" indent="-342900">
              <a:buClr>
                <a:srgbClr val="330066"/>
              </a:buClr>
              <a:buSzPct val="88888"/>
              <a:buFont typeface="Wingdings"/>
              <a:buChar char=""/>
              <a:tabLst>
                <a:tab pos="356235" algn="l"/>
              </a:tabLst>
            </a:pPr>
            <a:r>
              <a:rPr lang="en-US" spc="-5" dirty="0"/>
              <a:t>Android versions</a:t>
            </a:r>
            <a:endParaRPr dirty="0"/>
          </a:p>
          <a:p>
            <a:pPr marL="704215" lvl="1" indent="-234315">
              <a:spcBef>
                <a:spcPts val="1080"/>
              </a:spcBef>
              <a:buFont typeface="Times New Roman"/>
              <a:buChar char="●"/>
              <a:tabLst>
                <a:tab pos="704850" algn="l"/>
              </a:tabLst>
            </a:pPr>
            <a:r>
              <a:rPr lang="en-US" spc="-5" dirty="0">
                <a:solidFill>
                  <a:srgbClr val="333399"/>
                </a:solidFill>
              </a:rPr>
              <a:t>Version 7.x:</a:t>
            </a:r>
            <a:endParaRPr lang="en-US" dirty="0">
              <a:latin typeface="Arial"/>
              <a:cs typeface="Arial"/>
            </a:endParaRPr>
          </a:p>
          <a:p>
            <a:pPr marL="1000125" lvl="2" indent="-181610">
              <a:spcBef>
                <a:spcPts val="990"/>
              </a:spcBef>
              <a:buClr>
                <a:srgbClr val="669999"/>
              </a:buClr>
              <a:buFont typeface="Wingdings"/>
              <a:buChar char=""/>
              <a:tabLst>
                <a:tab pos="1000760" algn="l"/>
              </a:tabLst>
            </a:pPr>
            <a:r>
              <a:rPr lang="en-US" sz="1600" spc="-5" dirty="0">
                <a:solidFill>
                  <a:srgbClr val="3366FF"/>
                </a:solidFill>
              </a:rPr>
              <a:t>Android 7.0 Nougat (API level 24)</a:t>
            </a:r>
          </a:p>
          <a:p>
            <a:pPr marL="1000125" lvl="2" indent="-181610">
              <a:spcBef>
                <a:spcPts val="990"/>
              </a:spcBef>
              <a:buClr>
                <a:srgbClr val="669999"/>
              </a:buClr>
              <a:buFont typeface="Wingdings"/>
              <a:buChar char=""/>
              <a:tabLst>
                <a:tab pos="1000760" algn="l"/>
              </a:tabLst>
            </a:pPr>
            <a:r>
              <a:rPr lang="en-US" sz="1600" spc="-5" dirty="0">
                <a:solidFill>
                  <a:srgbClr val="3366FF"/>
                </a:solidFill>
              </a:rPr>
              <a:t>Android 7.1 Nougat (API level 25)</a:t>
            </a:r>
          </a:p>
          <a:p>
            <a:pPr marL="704215" lvl="1" indent="-234315">
              <a:spcBef>
                <a:spcPts val="1080"/>
              </a:spcBef>
              <a:buFont typeface="Times New Roman"/>
              <a:buChar char="●"/>
              <a:tabLst>
                <a:tab pos="704850" algn="l"/>
              </a:tabLst>
            </a:pPr>
            <a:r>
              <a:rPr lang="en-US" spc="-5" dirty="0">
                <a:solidFill>
                  <a:srgbClr val="333399"/>
                </a:solidFill>
              </a:rPr>
              <a:t>Version 8.x:</a:t>
            </a:r>
            <a:endParaRPr lang="en-US" dirty="0">
              <a:latin typeface="Arial"/>
              <a:cs typeface="Arial"/>
            </a:endParaRPr>
          </a:p>
          <a:p>
            <a:pPr marL="1000125" lvl="2" indent="-181610">
              <a:spcBef>
                <a:spcPts val="990"/>
              </a:spcBef>
              <a:buClr>
                <a:srgbClr val="669999"/>
              </a:buClr>
              <a:buFont typeface="Wingdings"/>
              <a:buChar char=""/>
              <a:tabLst>
                <a:tab pos="1000760" algn="l"/>
              </a:tabLst>
            </a:pPr>
            <a:r>
              <a:rPr lang="en-US" sz="1600" spc="-5" dirty="0">
                <a:solidFill>
                  <a:srgbClr val="3366FF"/>
                </a:solidFill>
              </a:rPr>
              <a:t>Android 8.0 Oreo (API level 26)</a:t>
            </a:r>
          </a:p>
          <a:p>
            <a:pPr marL="1000125" lvl="2" indent="-181610">
              <a:spcBef>
                <a:spcPts val="990"/>
              </a:spcBef>
              <a:buClr>
                <a:srgbClr val="669999"/>
              </a:buClr>
              <a:buFont typeface="Wingdings"/>
              <a:buChar char=""/>
              <a:tabLst>
                <a:tab pos="1000760" algn="l"/>
              </a:tabLst>
            </a:pPr>
            <a:r>
              <a:rPr lang="en-US" sz="1600" spc="-5" dirty="0">
                <a:solidFill>
                  <a:srgbClr val="3366FF"/>
                </a:solidFill>
              </a:rPr>
              <a:t>Android 8.1 Oreo (API level 27)</a:t>
            </a:r>
          </a:p>
          <a:p>
            <a:pPr marL="704215" lvl="1" indent="-234315">
              <a:spcBef>
                <a:spcPts val="1080"/>
              </a:spcBef>
              <a:buFont typeface="Times New Roman"/>
              <a:buChar char="●"/>
              <a:tabLst>
                <a:tab pos="704850" algn="l"/>
              </a:tabLst>
            </a:pPr>
            <a:r>
              <a:rPr lang="en-US" spc="-5" dirty="0">
                <a:solidFill>
                  <a:srgbClr val="333399"/>
                </a:solidFill>
              </a:rPr>
              <a:t>Version 9.x:</a:t>
            </a:r>
            <a:endParaRPr lang="en-US" dirty="0">
              <a:latin typeface="Arial"/>
              <a:cs typeface="Arial"/>
            </a:endParaRPr>
          </a:p>
          <a:p>
            <a:pPr marL="1000125" lvl="2" indent="-181610">
              <a:spcBef>
                <a:spcPts val="990"/>
              </a:spcBef>
              <a:buClr>
                <a:srgbClr val="669999"/>
              </a:buClr>
              <a:buFont typeface="Wingdings"/>
              <a:buChar char=""/>
              <a:tabLst>
                <a:tab pos="1000760" algn="l"/>
              </a:tabLst>
            </a:pPr>
            <a:r>
              <a:rPr lang="en-US" sz="1600" spc="-5" dirty="0">
                <a:solidFill>
                  <a:srgbClr val="3366FF"/>
                </a:solidFill>
              </a:rPr>
              <a:t>Android 9.0 Pie (API level 28)</a:t>
            </a:r>
          </a:p>
          <a:p>
            <a:pPr marL="1000125" lvl="2" indent="-181610">
              <a:spcBef>
                <a:spcPts val="990"/>
              </a:spcBef>
              <a:buClr>
                <a:srgbClr val="669999"/>
              </a:buClr>
              <a:buFont typeface="Wingdings"/>
              <a:buChar char=""/>
              <a:tabLst>
                <a:tab pos="1000760" algn="l"/>
              </a:tabLst>
            </a:pPr>
            <a:endParaRPr lang="en-US" sz="1600" spc="-5" dirty="0">
              <a:solidFill>
                <a:srgbClr val="3366FF"/>
              </a:solidFill>
            </a:endParaRPr>
          </a:p>
          <a:p>
            <a:pPr marL="1000125" lvl="2" indent="-181610">
              <a:spcBef>
                <a:spcPts val="990"/>
              </a:spcBef>
              <a:buClr>
                <a:srgbClr val="669999"/>
              </a:buClr>
              <a:buFont typeface="Wingdings"/>
              <a:buChar char=""/>
              <a:tabLst>
                <a:tab pos="1000760" algn="l"/>
              </a:tabLst>
            </a:pPr>
            <a:endParaRPr lang="en-US" sz="1600" spc="-5" dirty="0">
              <a:solidFill>
                <a:srgbClr val="3366FF"/>
              </a:solidFill>
            </a:endParaRPr>
          </a:p>
          <a:p>
            <a:pPr marL="1000125" lvl="2" indent="-181610">
              <a:spcBef>
                <a:spcPts val="990"/>
              </a:spcBef>
              <a:buClr>
                <a:srgbClr val="669999"/>
              </a:buClr>
              <a:buFont typeface="Wingdings"/>
              <a:buChar char=""/>
              <a:tabLst>
                <a:tab pos="1000760" algn="l"/>
              </a:tabLst>
            </a:pPr>
            <a:endParaRPr lang="en-US" sz="1600" spc="-5" dirty="0">
              <a:solidFill>
                <a:srgbClr val="3366FF"/>
              </a:solidFill>
            </a:endParaRPr>
          </a:p>
          <a:p>
            <a:pPr marL="1000125" lvl="2" indent="-181610">
              <a:spcBef>
                <a:spcPts val="990"/>
              </a:spcBef>
              <a:buClr>
                <a:srgbClr val="669999"/>
              </a:buClr>
              <a:buFont typeface="Wingdings"/>
              <a:buChar char=""/>
              <a:tabLst>
                <a:tab pos="1000760" algn="l"/>
              </a:tabLst>
            </a:pPr>
            <a:endParaRPr lang="en-US" sz="1600" spc="-5" dirty="0">
              <a:solidFill>
                <a:srgbClr val="3366FF"/>
              </a:solidFill>
            </a:endParaRPr>
          </a:p>
        </p:txBody>
      </p:sp>
      <p:sp>
        <p:nvSpPr>
          <p:cNvPr id="5" name="object 5"/>
          <p:cNvSpPr txBox="1">
            <a:spLocks noGrp="1"/>
          </p:cNvSpPr>
          <p:nvPr>
            <p:ph type="sldNum" sz="quarter" idx="7"/>
          </p:nvPr>
        </p:nvSpPr>
        <p:spPr>
          <a:xfrm>
            <a:off x="6400800" y="6386514"/>
            <a:ext cx="2844800" cy="166712"/>
          </a:xfrm>
          <a:prstGeom prst="rect">
            <a:avLst/>
          </a:prstGeom>
        </p:spPr>
        <p:txBody>
          <a:bodyPr spcFirstLastPara="1" vert="horz" wrap="square" lIns="0" tIns="0" rIns="0" bIns="0" rtlCol="0" anchor="t" anchorCtr="0">
            <a:spAutoFit/>
          </a:bodyPr>
          <a:lstStyle/>
          <a:p>
            <a:pPr marL="25400">
              <a:lnSpc>
                <a:spcPts val="1310"/>
              </a:lnSpc>
            </a:pPr>
            <a:fld id="{81D60167-4931-47E6-BA6A-407CBD079E47}" type="slidenum">
              <a:rPr spc="-5" dirty="0"/>
              <a:pPr marL="25400">
                <a:lnSpc>
                  <a:spcPts val="1310"/>
                </a:lnSpc>
              </a:pPr>
              <a:t>8</a:t>
            </a:fld>
            <a:endParaRPr spc="-5" dirty="0"/>
          </a:p>
        </p:txBody>
      </p:sp>
      <p:sp>
        <p:nvSpPr>
          <p:cNvPr id="6" name="TextBox 5">
            <a:extLst>
              <a:ext uri="{FF2B5EF4-FFF2-40B4-BE49-F238E27FC236}">
                <a16:creationId xmlns:a16="http://schemas.microsoft.com/office/drawing/2014/main" id="{7A4F3E78-5403-43AF-ADCB-120AE4C2B2F8}"/>
              </a:ext>
            </a:extLst>
          </p:cNvPr>
          <p:cNvSpPr txBox="1"/>
          <p:nvPr/>
        </p:nvSpPr>
        <p:spPr>
          <a:xfrm>
            <a:off x="5777947" y="1485920"/>
            <a:ext cx="5777949" cy="1844095"/>
          </a:xfrm>
          <a:prstGeom prst="rect">
            <a:avLst/>
          </a:prstGeom>
          <a:noFill/>
        </p:spPr>
        <p:txBody>
          <a:bodyPr wrap="square">
            <a:spAutoFit/>
          </a:bodyPr>
          <a:lstStyle/>
          <a:p>
            <a:pPr marL="704215" lvl="1" indent="-234315">
              <a:spcBef>
                <a:spcPts val="1080"/>
              </a:spcBef>
              <a:buFont typeface="Times New Roman"/>
              <a:buChar char="●"/>
              <a:tabLst>
                <a:tab pos="704850" algn="l"/>
              </a:tabLst>
            </a:pPr>
            <a:r>
              <a:rPr lang="en-US" sz="2400" spc="-5" dirty="0">
                <a:solidFill>
                  <a:srgbClr val="333399"/>
                </a:solidFill>
              </a:rPr>
              <a:t>Version 10:</a:t>
            </a:r>
            <a:endParaRPr lang="en-US" sz="2400" dirty="0">
              <a:latin typeface="Arial"/>
              <a:cs typeface="Arial"/>
            </a:endParaRPr>
          </a:p>
          <a:p>
            <a:pPr marL="1000125" indent="-181610">
              <a:spcBef>
                <a:spcPts val="990"/>
              </a:spcBef>
              <a:buClr>
                <a:srgbClr val="669999"/>
              </a:buClr>
              <a:buFont typeface="Wingdings"/>
              <a:buChar char=""/>
              <a:tabLst>
                <a:tab pos="1000760" algn="l"/>
              </a:tabLst>
            </a:pPr>
            <a:r>
              <a:rPr lang="en-US" sz="2000" spc="-5" dirty="0">
                <a:solidFill>
                  <a:srgbClr val="3366FF"/>
                </a:solidFill>
              </a:rPr>
              <a:t>Android 10 (API level 29)</a:t>
            </a:r>
          </a:p>
          <a:p>
            <a:pPr marL="704215" lvl="1" indent="-234315">
              <a:spcBef>
                <a:spcPts val="1080"/>
              </a:spcBef>
              <a:buFont typeface="Times New Roman"/>
              <a:buChar char="●"/>
              <a:tabLst>
                <a:tab pos="704850" algn="l"/>
              </a:tabLst>
            </a:pPr>
            <a:r>
              <a:rPr lang="en-US" sz="2400" spc="-5" dirty="0">
                <a:solidFill>
                  <a:srgbClr val="333399"/>
                </a:solidFill>
              </a:rPr>
              <a:t>Version 11:</a:t>
            </a:r>
            <a:endParaRPr lang="en-US" sz="2400" dirty="0">
              <a:latin typeface="Arial"/>
              <a:cs typeface="Arial"/>
            </a:endParaRPr>
          </a:p>
          <a:p>
            <a:pPr marL="1000125" lvl="2" indent="-181610">
              <a:spcBef>
                <a:spcPts val="990"/>
              </a:spcBef>
              <a:buClr>
                <a:srgbClr val="669999"/>
              </a:buClr>
              <a:buFont typeface="Wingdings"/>
              <a:buChar char=""/>
              <a:tabLst>
                <a:tab pos="1000760" algn="l"/>
              </a:tabLst>
            </a:pPr>
            <a:r>
              <a:rPr lang="en-US" sz="2000" spc="-5" dirty="0">
                <a:solidFill>
                  <a:srgbClr val="3366FF"/>
                </a:solidFill>
              </a:rPr>
              <a:t>Android 11 (API level 30)</a:t>
            </a:r>
          </a:p>
        </p:txBody>
      </p:sp>
    </p:spTree>
    <p:extLst>
      <p:ext uri="{BB962C8B-B14F-4D97-AF65-F5344CB8AC3E}">
        <p14:creationId xmlns:p14="http://schemas.microsoft.com/office/powerpoint/2010/main" val="13516301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2123" y="260349"/>
            <a:ext cx="9722678" cy="654051"/>
          </a:xfrm>
        </p:spPr>
        <p:txBody>
          <a:bodyPr/>
          <a:lstStyle/>
          <a:p>
            <a:r>
              <a:rPr lang="en-US" dirty="0"/>
              <a:t>1.1 Android OS - The World’s Leading Mobile OS</a:t>
            </a:r>
          </a:p>
        </p:txBody>
      </p:sp>
      <p:sp>
        <p:nvSpPr>
          <p:cNvPr id="3" name="Text Placeholder 2"/>
          <p:cNvSpPr>
            <a:spLocks noGrp="1"/>
          </p:cNvSpPr>
          <p:nvPr>
            <p:ph type="body" idx="1"/>
          </p:nvPr>
        </p:nvSpPr>
        <p:spPr>
          <a:xfrm>
            <a:off x="742122" y="1271016"/>
            <a:ext cx="9833113" cy="5326635"/>
          </a:xfrm>
        </p:spPr>
        <p:txBody>
          <a:bodyPr/>
          <a:lstStyle/>
          <a:p>
            <a:r>
              <a:rPr lang="en-US" b="0" dirty="0"/>
              <a:t>Android device sales are growing quickly, creating enormous opportunities for Android app developers.</a:t>
            </a:r>
          </a:p>
          <a:p>
            <a:r>
              <a:rPr lang="en-US" b="0" dirty="0"/>
              <a:t>• The first-generation Android phones were released in October 2008. As of June 2015, Android had 82.8% of the global smartphone market share, compared to 13.9% for Apple and 2.6% for Microsoft.</a:t>
            </a:r>
          </a:p>
          <a:p>
            <a:r>
              <a:rPr lang="en-US" b="0" dirty="0"/>
              <a:t>• Billions of apps have been downloaded from Google Play and more than one billion Android devices were shipped worldwide in 2014.</a:t>
            </a:r>
          </a:p>
          <a:p>
            <a:r>
              <a:rPr lang="en-US" b="0" dirty="0"/>
              <a:t>• According to </a:t>
            </a:r>
            <a:r>
              <a:rPr lang="en-US" b="0" i="1" dirty="0"/>
              <a:t>PC World</a:t>
            </a:r>
            <a:r>
              <a:rPr lang="en-US" b="0" dirty="0"/>
              <a:t>, approximately 230 million tablets shipped in 2014 of</a:t>
            </a:r>
          </a:p>
          <a:p>
            <a:r>
              <a:rPr lang="en-US" b="0" dirty="0"/>
              <a:t>which 67.3% were Android tablets, compared to 27.6% for iOS and 5.1% for</a:t>
            </a:r>
          </a:p>
          <a:p>
            <a:r>
              <a:rPr lang="en-US" b="0" dirty="0"/>
              <a:t>Microsoft Windows.</a:t>
            </a:r>
          </a:p>
          <a:p>
            <a:r>
              <a:rPr lang="en-US" b="0" dirty="0"/>
              <a:t>• Android devices now include smartphones, tablets, e-readers, robots, jet engines, NASA satellites, game consoles, refrigerators, televisions, cameras, health-care devices, smartwatches, automobile in-vehicle “infotainment” systems (for controlling the radio, GPS, phone calls, thermostat, etc.) and more.</a:t>
            </a:r>
          </a:p>
          <a:p>
            <a:r>
              <a:rPr lang="en-US" b="0" dirty="0"/>
              <a:t>• A recent report says that mobile app revenue (across all mobile platforms) is expected to reach 14.2 billion by 2019.</a:t>
            </a:r>
            <a:endParaRPr lang="en-US" dirty="0"/>
          </a:p>
        </p:txBody>
      </p:sp>
      <p:sp>
        <p:nvSpPr>
          <p:cNvPr id="5" name="Slide Number Placeholder 4"/>
          <p:cNvSpPr>
            <a:spLocks noGrp="1"/>
          </p:cNvSpPr>
          <p:nvPr>
            <p:ph type="sldNum" sz="quarter" idx="7"/>
          </p:nvPr>
        </p:nvSpPr>
        <p:spPr/>
        <p:txBody>
          <a:bodyPr/>
          <a:lstStyle/>
          <a:p>
            <a:pPr marL="25400">
              <a:lnSpc>
                <a:spcPts val="1310"/>
              </a:lnSpc>
            </a:pPr>
            <a:fld id="{81D60167-4931-47E6-BA6A-407CBD079E47}" type="slidenum">
              <a:rPr lang="en-US" spc="-5"/>
              <a:pPr marL="25400">
                <a:lnSpc>
                  <a:spcPts val="1310"/>
                </a:lnSpc>
              </a:pPr>
              <a:t>9</a:t>
            </a:fld>
            <a:endParaRPr lang="en-US" spc="-5" dirty="0"/>
          </a:p>
        </p:txBody>
      </p:sp>
    </p:spTree>
    <p:extLst>
      <p:ext uri="{BB962C8B-B14F-4D97-AF65-F5344CB8AC3E}">
        <p14:creationId xmlns:p14="http://schemas.microsoft.com/office/powerpoint/2010/main" val="3542624075"/>
      </p:ext>
    </p:extLst>
  </p:cSld>
  <p:clrMapOvr>
    <a:masterClrMapping/>
  </p:clrMapOvr>
</p:sld>
</file>

<file path=ppt/theme/theme1.xml><?xml version="1.0" encoding="utf-8"?>
<a:theme xmlns:a="http://schemas.openxmlformats.org/drawingml/2006/main" name="134TGp_report_diagram">
  <a:themeElements>
    <a:clrScheme name="134TGp_report_diagram 2">
      <a:dk1>
        <a:srgbClr val="23387D"/>
      </a:dk1>
      <a:lt1>
        <a:srgbClr val="FFFFFF"/>
      </a:lt1>
      <a:dk2>
        <a:srgbClr val="1A3D97"/>
      </a:dk2>
      <a:lt2>
        <a:srgbClr val="DDDDDD"/>
      </a:lt2>
      <a:accent1>
        <a:srgbClr val="4972BB"/>
      </a:accent1>
      <a:accent2>
        <a:srgbClr val="6A99D8"/>
      </a:accent2>
      <a:accent3>
        <a:srgbClr val="FFFFFF"/>
      </a:accent3>
      <a:accent4>
        <a:srgbClr val="1C2E6A"/>
      </a:accent4>
      <a:accent5>
        <a:srgbClr val="B1BCDA"/>
      </a:accent5>
      <a:accent6>
        <a:srgbClr val="5F8AC4"/>
      </a:accent6>
      <a:hlink>
        <a:srgbClr val="96B1E6"/>
      </a:hlink>
      <a:folHlink>
        <a:srgbClr val="99C25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34TGp_report_diagram">
  <a:themeElements>
    <a:clrScheme name="134TGp_report_diagram 2">
      <a:dk1>
        <a:srgbClr val="23387D"/>
      </a:dk1>
      <a:lt1>
        <a:srgbClr val="FFFFFF"/>
      </a:lt1>
      <a:dk2>
        <a:srgbClr val="1A3D97"/>
      </a:dk2>
      <a:lt2>
        <a:srgbClr val="DDDDDD"/>
      </a:lt2>
      <a:accent1>
        <a:srgbClr val="4972BB"/>
      </a:accent1>
      <a:accent2>
        <a:srgbClr val="6A99D8"/>
      </a:accent2>
      <a:accent3>
        <a:srgbClr val="FFFFFF"/>
      </a:accent3>
      <a:accent4>
        <a:srgbClr val="1C2E6A"/>
      </a:accent4>
      <a:accent5>
        <a:srgbClr val="B1BCDA"/>
      </a:accent5>
      <a:accent6>
        <a:srgbClr val="5F8AC4"/>
      </a:accent6>
      <a:hlink>
        <a:srgbClr val="96B1E6"/>
      </a:hlink>
      <a:folHlink>
        <a:srgbClr val="99C25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2294</TotalTime>
  <Words>9460</Words>
  <Application>Microsoft Office PowerPoint</Application>
  <PresentationFormat>Widescreen</PresentationFormat>
  <Paragraphs>837</Paragraphs>
  <Slides>58</Slides>
  <Notes>43</Notes>
  <HiddenSlides>0</HiddenSlides>
  <MMClips>3</MMClips>
  <ScaleCrop>false</ScaleCrop>
  <HeadingPairs>
    <vt:vector size="8" baseType="variant">
      <vt:variant>
        <vt:lpstr>Fonts Used</vt:lpstr>
      </vt:variant>
      <vt:variant>
        <vt:i4>11</vt:i4>
      </vt:variant>
      <vt:variant>
        <vt:lpstr>Theme</vt:lpstr>
      </vt:variant>
      <vt:variant>
        <vt:i4>2</vt:i4>
      </vt:variant>
      <vt:variant>
        <vt:lpstr>Embedded OLE Servers</vt:lpstr>
      </vt:variant>
      <vt:variant>
        <vt:i4>1</vt:i4>
      </vt:variant>
      <vt:variant>
        <vt:lpstr>Slide Titles</vt:lpstr>
      </vt:variant>
      <vt:variant>
        <vt:i4>58</vt:i4>
      </vt:variant>
    </vt:vector>
  </HeadingPairs>
  <TitlesOfParts>
    <vt:vector size="72" baseType="lpstr">
      <vt:lpstr>Arial</vt:lpstr>
      <vt:lpstr>Courier New</vt:lpstr>
      <vt:lpstr>Droid Sans Regular</vt:lpstr>
      <vt:lpstr>Noto Sans Symbols</vt:lpstr>
      <vt:lpstr>Open Sans</vt:lpstr>
      <vt:lpstr>Open Sans Bold</vt:lpstr>
      <vt:lpstr>Roboto</vt:lpstr>
      <vt:lpstr>sf_pro_textbold</vt:lpstr>
      <vt:lpstr>Times New Roman</vt:lpstr>
      <vt:lpstr>Verdana</vt:lpstr>
      <vt:lpstr>Wingdings</vt:lpstr>
      <vt:lpstr>134TGp_report_diagram</vt:lpstr>
      <vt:lpstr>134TGp_report_diagram</vt:lpstr>
      <vt:lpstr>Photoshop.Image.6</vt:lpstr>
      <vt:lpstr>NHẬP MÔN ỨNG DỤNG DI ĐỘNG</vt:lpstr>
      <vt:lpstr>Outline</vt:lpstr>
      <vt:lpstr>1.1 Android OS</vt:lpstr>
      <vt:lpstr>1.1 Android OS</vt:lpstr>
      <vt:lpstr>1.1 Android OS</vt:lpstr>
      <vt:lpstr>1.1 Android OS</vt:lpstr>
      <vt:lpstr>1.1 Android OS</vt:lpstr>
      <vt:lpstr>1.1 Android OS</vt:lpstr>
      <vt:lpstr>1.1 Android OS - The World’s Leading Mobile OS</vt:lpstr>
      <vt:lpstr>1.1 Android OS - The World’s Leading Mobile OS</vt:lpstr>
      <vt:lpstr>1.1 Android OS - The World’s Leading Mobile OS</vt:lpstr>
      <vt:lpstr>1.1 Android OS - The World’s Leading Mobile OS</vt:lpstr>
      <vt:lpstr>1.1 Android OS - The World’s Leading Mobile OS</vt:lpstr>
      <vt:lpstr>1.1 Android OS - The World’s Leading Mobile OS</vt:lpstr>
      <vt:lpstr>1.1 Android OS - The World’s Leading Mobile OS</vt:lpstr>
      <vt:lpstr>1.1 Android OS - The World’s Leading Mobile OS</vt:lpstr>
      <vt:lpstr>1.1 Android OS - The World’s Leading Mobile OS</vt:lpstr>
      <vt:lpstr>1.1 Features of Android</vt:lpstr>
      <vt:lpstr>1.1 Features of Android</vt:lpstr>
      <vt:lpstr>1.1 Features of Android</vt:lpstr>
      <vt:lpstr>1.1 Features of Android</vt:lpstr>
      <vt:lpstr>1.1 Features of Android</vt:lpstr>
      <vt:lpstr>1.2 Android và hệ sinh thái</vt:lpstr>
      <vt:lpstr>1.2 Android và hệ sinh thái</vt:lpstr>
      <vt:lpstr>Outline</vt:lpstr>
      <vt:lpstr>2.1 Component</vt:lpstr>
      <vt:lpstr>2.2 Architecture</vt:lpstr>
      <vt:lpstr>2.3 Programming Language</vt:lpstr>
      <vt:lpstr>Outline</vt:lpstr>
      <vt:lpstr>3.1 Android Developer Tools Bundle</vt:lpstr>
      <vt:lpstr>3.2 Android Studio</vt:lpstr>
      <vt:lpstr>Outline</vt:lpstr>
      <vt:lpstr>4.1 Create an Android Project</vt:lpstr>
      <vt:lpstr>4.2 Project Explorer</vt:lpstr>
      <vt:lpstr>4.3 AndroidManifest</vt:lpstr>
      <vt:lpstr>4.4 Android AVD</vt:lpstr>
      <vt:lpstr>4.4 Android AVD</vt:lpstr>
      <vt:lpstr>4.5 Building Great Android Apps</vt:lpstr>
      <vt:lpstr>4.5 Building Great Android Apps</vt:lpstr>
      <vt:lpstr>4.5 Building Great Android Apps</vt:lpstr>
      <vt:lpstr>4.5 Building Great Android Apps</vt:lpstr>
      <vt:lpstr>4.5 Building Great Android Apps</vt:lpstr>
      <vt:lpstr>4.5 Building Great Android Apps</vt:lpstr>
      <vt:lpstr>4.6 Android Development Resources</vt:lpstr>
      <vt:lpstr>4.6 Android Development Resources</vt:lpstr>
      <vt:lpstr>References</vt:lpstr>
      <vt:lpstr>Kotlin vs Java for Android: key differences</vt:lpstr>
      <vt:lpstr>Kotlin vs Java for Android: key differences</vt:lpstr>
      <vt:lpstr>Kotlin vs Java for Android: key differences</vt:lpstr>
      <vt:lpstr>Kotlin vs Java for Android: key differences</vt:lpstr>
      <vt:lpstr>Benefits of Kotlin Language</vt:lpstr>
      <vt:lpstr>Benefits of Kotlin Language</vt:lpstr>
      <vt:lpstr>Native Android Developer Roadmap</vt:lpstr>
      <vt:lpstr>Native Android Developer Roadmap</vt:lpstr>
      <vt:lpstr>Native Android Developer Roadmap</vt:lpstr>
      <vt:lpstr>Native Android Developer Roadmap</vt:lpstr>
      <vt:lpstr>Native Android Developer Roadmap</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LẬP TRÌNH TRÊN  THIẾT BỊ DI ĐỘNG</dc:title>
  <cp:lastModifiedBy>Huỳnh Tuấn Anh</cp:lastModifiedBy>
  <cp:revision>162</cp:revision>
  <dcterms:created xsi:type="dcterms:W3CDTF">2006-05-28T09:28:45Z</dcterms:created>
  <dcterms:modified xsi:type="dcterms:W3CDTF">2022-03-09T01:09:48Z</dcterms:modified>
</cp:coreProperties>
</file>